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57" r:id="rId4"/>
    <p:sldId id="262" r:id="rId5"/>
    <p:sldId id="266" r:id="rId6"/>
    <p:sldId id="263" r:id="rId7"/>
    <p:sldId id="267" r:id="rId8"/>
    <p:sldId id="264" r:id="rId9"/>
    <p:sldId id="258" r:id="rId10"/>
    <p:sldId id="265" r:id="rId11"/>
    <p:sldId id="268" r:id="rId12"/>
    <p:sldId id="259" r:id="rId13"/>
    <p:sldId id="269" r:id="rId14"/>
    <p:sldId id="26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182" autoAdjust="0"/>
  </p:normalViewPr>
  <p:slideViewPr>
    <p:cSldViewPr snapToGrid="0">
      <p:cViewPr varScale="1">
        <p:scale>
          <a:sx n="66" d="100"/>
          <a:sy n="66" d="100"/>
        </p:scale>
        <p:origin x="8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DBBEEE-2331-4A00-9FBE-F9A07B7FB5C1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96558F-8FF1-444F-8FBF-ADAB7F54211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956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b="0" i="0" u="none" strike="noStrike" baseline="0" dirty="0" smtClean="0">
              <a:solidFill>
                <a:srgbClr val="000000"/>
              </a:solidFill>
              <a:effectLst/>
              <a:latin typeface="+mn-lt"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3E33D4-57E9-4051-B585-79CA7B06B4F9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5355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F6048-9318-4490-A54F-70DEB4A7EDF1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B6E6A-FD64-4AFD-A609-89A15CDFD88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830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F6048-9318-4490-A54F-70DEB4A7EDF1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B6E6A-FD64-4AFD-A609-89A15CDFD88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558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F6048-9318-4490-A54F-70DEB4A7EDF1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B6E6A-FD64-4AFD-A609-89A15CDFD88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523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F6048-9318-4490-A54F-70DEB4A7EDF1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B6E6A-FD64-4AFD-A609-89A15CDFD88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978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F6048-9318-4490-A54F-70DEB4A7EDF1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B6E6A-FD64-4AFD-A609-89A15CDFD88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703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F6048-9318-4490-A54F-70DEB4A7EDF1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B6E6A-FD64-4AFD-A609-89A15CDFD88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674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F6048-9318-4490-A54F-70DEB4A7EDF1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B6E6A-FD64-4AFD-A609-89A15CDFD88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006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F6048-9318-4490-A54F-70DEB4A7EDF1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B6E6A-FD64-4AFD-A609-89A15CDFD88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846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F6048-9318-4490-A54F-70DEB4A7EDF1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B6E6A-FD64-4AFD-A609-89A15CDFD88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90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F6048-9318-4490-A54F-70DEB4A7EDF1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B6E6A-FD64-4AFD-A609-89A15CDFD88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038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F6048-9318-4490-A54F-70DEB4A7EDF1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B6E6A-FD64-4AFD-A609-89A15CDFD88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8028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a libre: Forma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436034" y="4725988"/>
            <a:ext cx="71967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6" name="Marcador de posición de imagen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3993" y="124955"/>
            <a:ext cx="11944015" cy="4372387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 anchorCtr="1">
            <a:noAutofit/>
          </a:bodyPr>
          <a:lstStyle>
            <a:lvl1pPr marL="0" indent="0">
              <a:buNone/>
              <a:defRPr lang="en-GB" sz="1350" dirty="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s-ES" noProof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4871" y="5603183"/>
            <a:ext cx="9144000" cy="279307"/>
          </a:xfrm>
        </p:spPr>
        <p:txBody>
          <a:bodyPr>
            <a:spAutoFit/>
          </a:bodyPr>
          <a:lstStyle>
            <a:lvl1pPr marL="0" indent="0">
              <a:buNone/>
              <a:defRPr lang="en-GB" sz="1350" dirty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s-ES" noProof="0" smtClean="0"/>
              <a:t>Haga clic para editar el estilo de subtítulo del patrón</a:t>
            </a:r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4871" y="5053802"/>
            <a:ext cx="10607040" cy="549381"/>
          </a:xfrm>
        </p:spPr>
        <p:txBody>
          <a:bodyPr anchor="b"/>
          <a:lstStyle>
            <a:lvl1pPr>
              <a:defRPr lang="en-GB" sz="3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7292271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 2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436034" y="4725988"/>
            <a:ext cx="71967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11008785" y="6219826"/>
            <a:ext cx="865716" cy="638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" y="0"/>
            <a:ext cx="12191999" cy="3962400"/>
          </a:xfrm>
          <a:solidFill>
            <a:schemeClr val="bg1">
              <a:lumMod val="95000"/>
            </a:schemeClr>
          </a:solidFill>
        </p:spPr>
        <p:txBody>
          <a:bodyPr rtlCol="0" anchor="ctr" anchorCtr="1">
            <a:noAutofit/>
          </a:bodyPr>
          <a:lstStyle>
            <a:lvl1pPr marL="0" indent="0">
              <a:buNone/>
              <a:defRPr lang="en-GB" sz="1350" dirty="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s-ES" noProof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4871" y="5603183"/>
            <a:ext cx="9144000" cy="279307"/>
          </a:xfrm>
        </p:spPr>
        <p:txBody>
          <a:bodyPr>
            <a:spAutoFit/>
          </a:bodyPr>
          <a:lstStyle>
            <a:lvl1pPr marL="0" indent="0">
              <a:buNone/>
              <a:defRPr lang="en-GB" sz="1350" dirty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s-ES" noProof="0" smtClean="0"/>
              <a:t>Haga clic para editar el estilo de subtítulo del patrón</a:t>
            </a:r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4871" y="5053802"/>
            <a:ext cx="10607040" cy="549381"/>
          </a:xfrm>
        </p:spPr>
        <p:txBody>
          <a:bodyPr anchor="b"/>
          <a:lstStyle>
            <a:lvl1pPr>
              <a:defRPr lang="en-GB" sz="3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0585946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con image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a libre: Forma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436034" y="1531938"/>
            <a:ext cx="71967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11360151" y="6369050"/>
            <a:ext cx="33654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Marcador de posición de número de diapositiva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11360151" y="6369051"/>
            <a:ext cx="336549" cy="365125"/>
          </a:xfrm>
          <a:prstGeom prst="rect">
            <a:avLst/>
          </a:prstGeom>
          <a:solidFill>
            <a:schemeClr val="accent2"/>
          </a:solidFill>
        </p:spPr>
        <p:txBody>
          <a:bodyPr lIns="0" tIns="34290" rIns="0" bIns="3429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66E0812E-DEE7-4CA8-9C9D-EB334E2F43A6}" type="slidenum">
              <a:rPr kumimoji="0" lang="es-ES" sz="75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‹Nº›</a:t>
            </a:fld>
            <a:endParaRPr kumimoji="0" lang="es-ES" sz="7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1" name="Marcador de posición de imagen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3993" y="4587878"/>
            <a:ext cx="11944015" cy="214677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 anchorCtr="1">
            <a:noAutofit/>
          </a:bodyPr>
          <a:lstStyle>
            <a:lvl1pPr marL="0" indent="0">
              <a:buNone/>
              <a:defRPr lang="en-GB" sz="1350" dirty="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685" y="1611383"/>
            <a:ext cx="9666515" cy="746846"/>
          </a:xfrm>
        </p:spPr>
        <p:txBody>
          <a:bodyPr anchor="t">
            <a:noAutofit/>
          </a:bodyPr>
          <a:lstStyle>
            <a:lvl1pPr>
              <a:defRPr sz="3600" spc="-11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6685" y="2464426"/>
            <a:ext cx="9666515" cy="166199"/>
          </a:xfrm>
        </p:spPr>
        <p:txBody>
          <a:bodyPr tIns="0" bIns="0">
            <a:spAutoFit/>
          </a:bodyPr>
          <a:lstStyle>
            <a:lvl1pPr marL="0" indent="0">
              <a:buNone/>
              <a:defRPr sz="1200">
                <a:solidFill>
                  <a:schemeClr val="accent3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noProof="0" smtClean="0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42594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con image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11360151" y="6369050"/>
            <a:ext cx="33654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11360151" y="6369051"/>
            <a:ext cx="336549" cy="365125"/>
          </a:xfrm>
          <a:prstGeom prst="rect">
            <a:avLst/>
          </a:prstGeom>
          <a:solidFill>
            <a:schemeClr val="accent2"/>
          </a:solidFill>
        </p:spPr>
        <p:txBody>
          <a:bodyPr lIns="0" tIns="34290" rIns="0" bIns="3429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56D17B71-C9B1-46C5-8FAC-69EC8662F11F}" type="slidenum">
              <a:rPr kumimoji="0" lang="es-ES" sz="75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‹Nº›</a:t>
            </a:fld>
            <a:endParaRPr kumimoji="0" lang="es-ES" sz="7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7" name="Marcador de posición de imagen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" y="0"/>
            <a:ext cx="12191999" cy="6858000"/>
          </a:xfrm>
          <a:solidFill>
            <a:schemeClr val="bg1">
              <a:lumMod val="95000"/>
            </a:schemeClr>
          </a:solidFill>
        </p:spPr>
        <p:txBody>
          <a:bodyPr rtlCol="0" anchor="ctr" anchorCtr="1">
            <a:noAutofit/>
          </a:bodyPr>
          <a:lstStyle>
            <a:lvl1pPr marL="0" indent="0">
              <a:buNone/>
              <a:defRPr lang="en-GB" sz="135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685" y="3860800"/>
            <a:ext cx="9666515" cy="1686720"/>
          </a:xfrm>
        </p:spPr>
        <p:txBody>
          <a:bodyPr anchor="b">
            <a:noAutofit/>
          </a:bodyPr>
          <a:lstStyle>
            <a:lvl1pPr>
              <a:defRPr sz="3600" spc="-113">
                <a:solidFill>
                  <a:schemeClr val="bg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6685" y="5610172"/>
            <a:ext cx="9666515" cy="166199"/>
          </a:xfrm>
        </p:spPr>
        <p:txBody>
          <a:bodyPr t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noProof="0" smtClean="0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8420296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o 4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618" y="0"/>
            <a:ext cx="1187449" cy="1285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1360151" y="6369050"/>
            <a:ext cx="33654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Marcador de número de diapositiva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151" y="6369051"/>
            <a:ext cx="336549" cy="365125"/>
          </a:xfrm>
          <a:prstGeom prst="rect">
            <a:avLst/>
          </a:prstGeom>
          <a:solidFill>
            <a:schemeClr val="accent2"/>
          </a:solidFill>
        </p:spPr>
        <p:txBody>
          <a:bodyPr lIns="0" tIns="34290" rIns="0" bIns="3429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6D0C4D97-BD29-44B8-826C-A183F8F5E751}" type="slidenum">
              <a:rPr kumimoji="0" lang="es-ES" sz="75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‹Nº›</a:t>
            </a:fld>
            <a:endParaRPr kumimoji="0" lang="es-ES" sz="7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10" name="Marcador de posición de contenido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317" y="1463040"/>
            <a:ext cx="8030935" cy="4770098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s-ES" noProof="0" smtClean="0"/>
              <a:t>Editar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</p:txBody>
      </p:sp>
    </p:spTree>
    <p:extLst>
      <p:ext uri="{BB962C8B-B14F-4D97-AF65-F5344CB8AC3E}">
        <p14:creationId xmlns:p14="http://schemas.microsoft.com/office/powerpoint/2010/main" val="24058912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618" y="0"/>
            <a:ext cx="1187449" cy="1285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3" y="562540"/>
            <a:ext cx="11174187" cy="466281"/>
          </a:xfrm>
        </p:spPr>
        <p:txBody>
          <a:bodyPr/>
          <a:lstStyle>
            <a:lvl1pPr>
              <a:defRPr lang="en-GB" sz="2700" spc="-45" dirty="0"/>
            </a:lvl1pPr>
          </a:lstStyle>
          <a:p>
            <a:pPr lv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317" y="1463040"/>
            <a:ext cx="8030935" cy="4770098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s-ES" noProof="0" smtClean="0"/>
              <a:t>Editar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</p:txBody>
      </p:sp>
    </p:spTree>
    <p:extLst>
      <p:ext uri="{BB962C8B-B14F-4D97-AF65-F5344CB8AC3E}">
        <p14:creationId xmlns:p14="http://schemas.microsoft.com/office/powerpoint/2010/main" val="33911188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618" y="0"/>
            <a:ext cx="1187449" cy="1285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9517509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o 6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618" y="0"/>
            <a:ext cx="1187449" cy="1285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1360151" y="6369050"/>
            <a:ext cx="33654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151" y="6369051"/>
            <a:ext cx="336549" cy="365125"/>
          </a:xfrm>
          <a:prstGeom prst="rect">
            <a:avLst/>
          </a:prstGeom>
          <a:solidFill>
            <a:schemeClr val="accent2"/>
          </a:solidFill>
        </p:spPr>
        <p:txBody>
          <a:bodyPr lIns="0" tIns="34290" rIns="0" bIns="3429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C073E2DE-0A61-4EDE-BAB8-2F3EFA43D8C2}" type="slidenum">
              <a:rPr kumimoji="0" lang="es-ES" sz="75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‹Nº›</a:t>
            </a:fld>
            <a:endParaRPr kumimoji="0" lang="es-ES" sz="7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16" name="Marcador de posición de texto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38900" y="1463348"/>
            <a:ext cx="5181600" cy="487003"/>
          </a:xfrm>
        </p:spPr>
        <p:txBody>
          <a:bodyPr anchor="b"/>
          <a:lstStyle>
            <a:lvl1pPr marL="0" indent="0">
              <a:buNone/>
              <a:defRPr sz="1200" b="1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noProof="0" smtClean="0"/>
              <a:t>Editar el estilo de texto del patrón</a:t>
            </a:r>
          </a:p>
        </p:txBody>
      </p:sp>
      <p:sp>
        <p:nvSpPr>
          <p:cNvPr id="18" name="Marcador de posición de contenido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38900" y="2149311"/>
            <a:ext cx="5181601" cy="4040352"/>
          </a:xfrm>
        </p:spPr>
        <p:txBody>
          <a:bodyPr/>
          <a:lstStyle>
            <a:lvl1pPr>
              <a:defRPr sz="105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s-ES" noProof="0" smtClean="0"/>
              <a:t>Editar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  <p:sp>
        <p:nvSpPr>
          <p:cNvPr id="19" name="Marcador de posición de texto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6315" y="1463348"/>
            <a:ext cx="5306787" cy="487003"/>
          </a:xfrm>
        </p:spPr>
        <p:txBody>
          <a:bodyPr anchor="b"/>
          <a:lstStyle>
            <a:lvl1pPr marL="0" indent="0">
              <a:buNone/>
              <a:defRPr sz="1200" b="1">
                <a:solidFill>
                  <a:schemeClr val="accent3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noProof="0" smtClean="0"/>
              <a:t>Editar el estilo de texto del patrón</a:t>
            </a:r>
          </a:p>
        </p:txBody>
      </p:sp>
      <p:sp>
        <p:nvSpPr>
          <p:cNvPr id="20" name="Marcador de posición de contenido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6315" y="2149311"/>
            <a:ext cx="5306789" cy="4040352"/>
          </a:xfrm>
        </p:spPr>
        <p:txBody>
          <a:bodyPr/>
          <a:lstStyle>
            <a:lvl1pPr>
              <a:defRPr sz="105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s-ES" noProof="0" smtClean="0"/>
              <a:t>Editar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2253073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do de comparació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618" y="0"/>
            <a:ext cx="1187449" cy="1285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1500" y="1509626"/>
            <a:ext cx="4900387" cy="334508"/>
          </a:xfrm>
        </p:spPr>
        <p:txBody>
          <a:bodyPr>
            <a:noAutofit/>
          </a:bodyPr>
          <a:lstStyle>
            <a:lvl1pPr marL="0" indent="0" algn="l">
              <a:buNone/>
              <a:defRPr sz="1200" b="1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s-ES" noProof="0" smtClean="0"/>
              <a:t>Editar el estilo de texto del patrón</a:t>
            </a:r>
          </a:p>
        </p:txBody>
      </p:sp>
      <p:sp>
        <p:nvSpPr>
          <p:cNvPr id="10" name="Marcador de texto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720113" y="1509626"/>
            <a:ext cx="4900387" cy="334508"/>
          </a:xfrm>
        </p:spPr>
        <p:txBody>
          <a:bodyPr>
            <a:noAutofit/>
          </a:bodyPr>
          <a:lstStyle>
            <a:lvl1pPr marL="0" indent="0" algn="l">
              <a:buNone/>
              <a:defRPr sz="1200" b="1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s-ES" noProof="0" smtClean="0"/>
              <a:t>Editar el estilo de texto del patrón</a:t>
            </a:r>
          </a:p>
        </p:txBody>
      </p:sp>
      <p:sp>
        <p:nvSpPr>
          <p:cNvPr id="12" name="Marcador de texto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71500" y="2156690"/>
            <a:ext cx="4900387" cy="3561943"/>
          </a:xfrm>
        </p:spPr>
        <p:txBody>
          <a:bodyPr>
            <a:noAutofit/>
          </a:bodyPr>
          <a:lstStyle>
            <a:lvl1pPr marL="0" indent="0" algn="l">
              <a:buNone/>
              <a:defRPr sz="105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s-ES" noProof="0" smtClean="0"/>
              <a:t>Editar el estilo de texto del patrón</a:t>
            </a:r>
          </a:p>
        </p:txBody>
      </p:sp>
      <p:sp>
        <p:nvSpPr>
          <p:cNvPr id="13" name="Marcador de texto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20113" y="2156690"/>
            <a:ext cx="4900387" cy="3561943"/>
          </a:xfrm>
        </p:spPr>
        <p:txBody>
          <a:bodyPr>
            <a:noAutofit/>
          </a:bodyPr>
          <a:lstStyle>
            <a:lvl1pPr marL="0" indent="0" algn="l">
              <a:buNone/>
              <a:defRPr sz="105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s-ES" noProof="0" smtClean="0"/>
              <a:t>Editar el estilo de texto del patrón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3" y="562540"/>
            <a:ext cx="11174187" cy="466281"/>
          </a:xfrm>
        </p:spPr>
        <p:txBody>
          <a:bodyPr/>
          <a:lstStyle/>
          <a:p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1275324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446618" y="0"/>
            <a:ext cx="1187449" cy="1285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3" y="562540"/>
            <a:ext cx="11174187" cy="466281"/>
          </a:xfrm>
        </p:spPr>
        <p:txBody>
          <a:bodyPr/>
          <a:lstStyle>
            <a:lvl1pPr>
              <a:defRPr lang="en-GB" sz="2700" spc="-45" dirty="0"/>
            </a:lvl1pPr>
          </a:lstStyle>
          <a:p>
            <a:pPr lv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248878"/>
            <a:ext cx="12192000" cy="2119313"/>
          </a:xfrm>
          <a:solidFill>
            <a:schemeClr val="bg1">
              <a:lumMod val="95000"/>
            </a:schemeClr>
          </a:solidFill>
        </p:spPr>
        <p:txBody>
          <a:bodyPr rtlCol="0" anchor="ctr" anchorCtr="1">
            <a:noAutofit/>
          </a:bodyPr>
          <a:lstStyle>
            <a:lvl1pPr marL="0" indent="0">
              <a:buNone/>
              <a:defRPr lang="en-GB" sz="135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s-ES" noProof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5240" y="3802065"/>
            <a:ext cx="9784080" cy="334508"/>
          </a:xfrm>
        </p:spPr>
        <p:txBody>
          <a:bodyPr>
            <a:noAutofit/>
          </a:bodyPr>
          <a:lstStyle>
            <a:lvl1pPr marL="0" indent="0" algn="l">
              <a:buNone/>
              <a:defRPr sz="1200" b="1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s-ES" noProof="0" smtClean="0"/>
              <a:t>Editar el estilo de texto del patrón</a:t>
            </a:r>
          </a:p>
        </p:txBody>
      </p:sp>
      <p:sp>
        <p:nvSpPr>
          <p:cNvPr id="12" name="Marcador de texto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35240" y="4294303"/>
            <a:ext cx="9784080" cy="1737360"/>
          </a:xfrm>
        </p:spPr>
        <p:txBody>
          <a:bodyPr>
            <a:noAutofit/>
          </a:bodyPr>
          <a:lstStyle>
            <a:lvl1pPr marL="0" indent="0" algn="l">
              <a:buNone/>
              <a:defRPr sz="105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s-ES" noProof="0" smtClean="0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4869676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tres secci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618" y="0"/>
            <a:ext cx="1187449" cy="1285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248878"/>
            <a:ext cx="12192000" cy="2119313"/>
          </a:xfrm>
          <a:solidFill>
            <a:schemeClr val="bg1">
              <a:lumMod val="95000"/>
            </a:schemeClr>
          </a:solidFill>
        </p:spPr>
        <p:txBody>
          <a:bodyPr rtlCol="0" anchor="ctr" anchorCtr="1">
            <a:noAutofit/>
          </a:bodyPr>
          <a:lstStyle>
            <a:lvl1pPr marL="0" indent="0">
              <a:buNone/>
              <a:defRPr lang="en-GB" sz="135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s-ES" noProof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5241" y="3802065"/>
            <a:ext cx="2820761" cy="334508"/>
          </a:xfrm>
        </p:spPr>
        <p:txBody>
          <a:bodyPr>
            <a:noAutofit/>
          </a:bodyPr>
          <a:lstStyle>
            <a:lvl1pPr marL="0" indent="0" algn="ctr">
              <a:buNone/>
              <a:defRPr sz="1200" b="1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s-ES" noProof="0" smtClean="0"/>
              <a:t>Editar el estilo de texto del patrón</a:t>
            </a:r>
          </a:p>
        </p:txBody>
      </p:sp>
      <p:sp>
        <p:nvSpPr>
          <p:cNvPr id="10" name="Marcador de texto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23028" y="3802065"/>
            <a:ext cx="2820761" cy="334508"/>
          </a:xfrm>
        </p:spPr>
        <p:txBody>
          <a:bodyPr>
            <a:noAutofit/>
          </a:bodyPr>
          <a:lstStyle>
            <a:lvl1pPr marL="0" indent="0" algn="ctr">
              <a:buNone/>
              <a:defRPr sz="1200" b="1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s-ES" noProof="0" smtClean="0"/>
              <a:t>Editar el estilo de texto del patrón</a:t>
            </a:r>
          </a:p>
        </p:txBody>
      </p:sp>
      <p:sp>
        <p:nvSpPr>
          <p:cNvPr id="11" name="Marcador de texto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636001" y="3802065"/>
            <a:ext cx="2820761" cy="334508"/>
          </a:xfrm>
        </p:spPr>
        <p:txBody>
          <a:bodyPr>
            <a:noAutofit/>
          </a:bodyPr>
          <a:lstStyle>
            <a:lvl1pPr marL="0" indent="0" algn="ctr">
              <a:buNone/>
              <a:defRPr sz="1200" b="1">
                <a:solidFill>
                  <a:schemeClr val="accent5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s-ES" noProof="0" smtClean="0"/>
              <a:t>Editar el estilo de texto del patrón</a:t>
            </a:r>
          </a:p>
        </p:txBody>
      </p:sp>
      <p:sp>
        <p:nvSpPr>
          <p:cNvPr id="12" name="Marcador de texto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35241" y="4294303"/>
            <a:ext cx="2820761" cy="1496898"/>
          </a:xfrm>
        </p:spPr>
        <p:txBody>
          <a:bodyPr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s-ES" noProof="0" smtClean="0"/>
              <a:t>Editar el estilo de texto del patrón</a:t>
            </a:r>
          </a:p>
        </p:txBody>
      </p:sp>
      <p:sp>
        <p:nvSpPr>
          <p:cNvPr id="13" name="Marcador de texto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23028" y="4294303"/>
            <a:ext cx="2820761" cy="1496898"/>
          </a:xfrm>
        </p:spPr>
        <p:txBody>
          <a:bodyPr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s-ES" noProof="0" smtClean="0"/>
              <a:t>Editar el estilo de texto del patrón</a:t>
            </a:r>
          </a:p>
        </p:txBody>
      </p:sp>
      <p:sp>
        <p:nvSpPr>
          <p:cNvPr id="14" name="Marcador de texto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36001" y="4294303"/>
            <a:ext cx="2820761" cy="1496898"/>
          </a:xfrm>
        </p:spPr>
        <p:txBody>
          <a:bodyPr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s-ES" noProof="0" smtClean="0"/>
              <a:t>Editar el estilo de texto del patrón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3410290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de media página +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618" y="0"/>
            <a:ext cx="1187449" cy="1285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11360151" y="6369050"/>
            <a:ext cx="33654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Marcador de posición de número de diapositiva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11360151" y="6369051"/>
            <a:ext cx="336549" cy="365125"/>
          </a:xfrm>
          <a:prstGeom prst="rect">
            <a:avLst/>
          </a:prstGeom>
          <a:solidFill>
            <a:schemeClr val="accent2"/>
          </a:solidFill>
        </p:spPr>
        <p:txBody>
          <a:bodyPr lIns="0" tIns="34290" rIns="0" bIns="3429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9EEECC1D-C648-436E-ADB6-46FF35469BD9}" type="slidenum">
              <a:rPr kumimoji="0" lang="es-ES" sz="75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‹Nº›</a:t>
            </a:fld>
            <a:endParaRPr kumimoji="0" lang="es-ES" sz="7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1" name="Marcador de posición de imagen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99200" y="0"/>
            <a:ext cx="5892800" cy="6858000"/>
          </a:xfrm>
          <a:solidFill>
            <a:schemeClr val="bg1">
              <a:lumMod val="95000"/>
            </a:schemeClr>
          </a:solidFill>
        </p:spPr>
        <p:txBody>
          <a:bodyPr rtlCol="0" anchor="ctr" anchorCtr="1">
            <a:noAutofit/>
          </a:bodyPr>
          <a:lstStyle>
            <a:lvl1pPr marL="0" indent="0">
              <a:buNone/>
              <a:defRPr lang="en-GB" sz="135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5" y="618427"/>
            <a:ext cx="5170715" cy="840230"/>
          </a:xfrm>
        </p:spPr>
        <p:txBody>
          <a:bodyPr/>
          <a:lstStyle>
            <a:lvl1pPr>
              <a:defRPr lang="en-GB" sz="2700" spc="-45" dirty="0"/>
            </a:lvl1pPr>
          </a:lstStyle>
          <a:p>
            <a:pPr lv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1501" y="2061165"/>
            <a:ext cx="5045529" cy="334508"/>
          </a:xfrm>
        </p:spPr>
        <p:txBody>
          <a:bodyPr>
            <a:noAutofit/>
          </a:bodyPr>
          <a:lstStyle>
            <a:lvl1pPr marL="0" indent="0" algn="l">
              <a:buNone/>
              <a:defRPr sz="1200" b="1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s-ES" noProof="0" smtClean="0"/>
              <a:t>Editar el estilo de texto del patrón</a:t>
            </a:r>
          </a:p>
        </p:txBody>
      </p:sp>
      <p:sp>
        <p:nvSpPr>
          <p:cNvPr id="12" name="Marcador de texto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71501" y="2708229"/>
            <a:ext cx="5045529" cy="3561943"/>
          </a:xfrm>
        </p:spPr>
        <p:txBody>
          <a:bodyPr>
            <a:noAutofit/>
          </a:bodyPr>
          <a:lstStyle>
            <a:lvl1pPr marL="0" indent="0" algn="l">
              <a:buNone/>
              <a:defRPr sz="105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s-ES" noProof="0" smtClean="0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4399320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grama de flujo: Documento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124884" y="125413"/>
            <a:ext cx="11952816" cy="4406900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436034" y="4725988"/>
            <a:ext cx="71967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4871" y="5603183"/>
            <a:ext cx="9144000" cy="279307"/>
          </a:xfrm>
        </p:spPr>
        <p:txBody>
          <a:bodyPr>
            <a:spAutoFit/>
          </a:bodyPr>
          <a:lstStyle>
            <a:lvl1pPr marL="0" indent="0">
              <a:buNone/>
              <a:defRPr lang="en-GB" sz="1350" dirty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s-ES" noProof="0" smtClean="0"/>
              <a:t>Haga clic para editar el estilo de subtítulo del patrón</a:t>
            </a:r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4871" y="5053802"/>
            <a:ext cx="10607040" cy="549381"/>
          </a:xfrm>
        </p:spPr>
        <p:txBody>
          <a:bodyPr anchor="b"/>
          <a:lstStyle>
            <a:lvl1pPr>
              <a:defRPr lang="en-GB" sz="3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885319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grama de flujo: Documento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114300" y="4581525"/>
            <a:ext cx="11963400" cy="2152650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436034" y="1531938"/>
            <a:ext cx="71967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11360151" y="6369050"/>
            <a:ext cx="33654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7" name="Marcador de posición de número de diapositiva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11360151" y="6369051"/>
            <a:ext cx="336549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34290" rIns="0" bIns="3429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FDB27C8C-C43F-4BD5-A4A4-C159F6185631}" type="slidenum">
              <a:rPr kumimoji="0" lang="es-ES" sz="75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‹Nº›</a:t>
            </a:fld>
            <a:endParaRPr kumimoji="0" lang="es-ES" sz="75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685" y="1611383"/>
            <a:ext cx="9666515" cy="746846"/>
          </a:xfrm>
        </p:spPr>
        <p:txBody>
          <a:bodyPr anchor="t">
            <a:noAutofit/>
          </a:bodyPr>
          <a:lstStyle>
            <a:lvl1pPr>
              <a:defRPr sz="3600" spc="-11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6685" y="2464426"/>
            <a:ext cx="9666515" cy="166199"/>
          </a:xfrm>
        </p:spPr>
        <p:txBody>
          <a:bodyPr tIns="0" bIns="0">
            <a:spAutoFit/>
          </a:bodyPr>
          <a:lstStyle>
            <a:lvl1pPr marL="0" indent="0">
              <a:buNone/>
              <a:defRPr sz="1200">
                <a:solidFill>
                  <a:schemeClr val="accent3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noProof="0" smtClean="0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0896828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o 4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618" y="0"/>
            <a:ext cx="1187449" cy="1285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1360151" y="6369050"/>
            <a:ext cx="33654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Marcador de número de diapositiva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151" y="6369051"/>
            <a:ext cx="336549" cy="365125"/>
          </a:xfrm>
          <a:prstGeom prst="rect">
            <a:avLst/>
          </a:prstGeom>
          <a:solidFill>
            <a:schemeClr val="accent2"/>
          </a:solidFill>
        </p:spPr>
        <p:txBody>
          <a:bodyPr lIns="0" tIns="34290" rIns="0" bIns="3429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03170A9C-297D-470B-B4E5-B99FCA951187}" type="slidenum">
              <a:rPr kumimoji="0" lang="es-ES" sz="75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‹Nº›</a:t>
            </a:fld>
            <a:endParaRPr kumimoji="0" lang="es-ES" sz="7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11" name="Marcador de posición de contenido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6315" y="1825625"/>
            <a:ext cx="5306787" cy="4351338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s-ES" noProof="0" smtClean="0"/>
              <a:t>Editar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  <p:sp>
        <p:nvSpPr>
          <p:cNvPr id="13" name="Marcador de posición de contenido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38900" y="1825625"/>
            <a:ext cx="5181600" cy="4351338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s-ES" noProof="0" smtClean="0"/>
              <a:t>Editar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9681467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o 4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618" y="0"/>
            <a:ext cx="1187449" cy="1285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1360151" y="6369050"/>
            <a:ext cx="33654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Marcador de número de diapositiva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151" y="6369051"/>
            <a:ext cx="336549" cy="365125"/>
          </a:xfrm>
          <a:prstGeom prst="rect">
            <a:avLst/>
          </a:prstGeom>
          <a:solidFill>
            <a:schemeClr val="accent2"/>
          </a:solidFill>
        </p:spPr>
        <p:txBody>
          <a:bodyPr lIns="0" tIns="34290" rIns="0" bIns="3429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8ACCC732-42EC-4951-89D6-E94AEB339FAB}" type="slidenum">
              <a:rPr kumimoji="0" lang="es-ES" sz="75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‹Nº›</a:t>
            </a:fld>
            <a:endParaRPr kumimoji="0" lang="es-ES" sz="7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71720"/>
            <a:ext cx="3932237" cy="1214179"/>
          </a:xfrm>
        </p:spPr>
        <p:txBody>
          <a:bodyPr/>
          <a:lstStyle/>
          <a:p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15" name="Marcador de posición de texto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noProof="0" smtClean="0"/>
              <a:t>Editar el estilo de texto del patrón</a:t>
            </a:r>
          </a:p>
        </p:txBody>
      </p:sp>
      <p:sp>
        <p:nvSpPr>
          <p:cNvPr id="16" name="Marcador de contenido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500217"/>
            <a:ext cx="6172200" cy="536877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noProof="0" smtClean="0"/>
              <a:t>Editar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9149367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o 4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618" y="0"/>
            <a:ext cx="1187449" cy="1285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1360151" y="6369050"/>
            <a:ext cx="33654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Marcador de número de diapositiva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151" y="6369051"/>
            <a:ext cx="336549" cy="365125"/>
          </a:xfrm>
          <a:prstGeom prst="rect">
            <a:avLst/>
          </a:prstGeom>
          <a:solidFill>
            <a:schemeClr val="accent2"/>
          </a:solidFill>
        </p:spPr>
        <p:txBody>
          <a:bodyPr lIns="0" tIns="34290" rIns="0" bIns="3429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1C1F1F05-B0E3-4167-9E0F-BDCE1DFECAEC}" type="slidenum">
              <a:rPr kumimoji="0" lang="es-ES" sz="75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‹Nº›</a:t>
            </a:fld>
            <a:endParaRPr kumimoji="0" lang="es-ES" sz="7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71720"/>
            <a:ext cx="3932237" cy="1214179"/>
          </a:xfrm>
        </p:spPr>
        <p:txBody>
          <a:bodyPr/>
          <a:lstStyle/>
          <a:p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15" name="Marcador de posición de texto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noProof="0" smtClean="0"/>
              <a:t>Editar el estilo de texto del patrón</a:t>
            </a:r>
          </a:p>
        </p:txBody>
      </p:sp>
      <p:sp>
        <p:nvSpPr>
          <p:cNvPr id="11" name="Marcador de posición de imagen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500217"/>
            <a:ext cx="6172200" cy="5368773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2825658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39084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ci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o 5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11360151" y="6369050"/>
            <a:ext cx="336549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Marcador de posición de número de diapositiva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11360151" y="6369051"/>
            <a:ext cx="336549" cy="365125"/>
          </a:xfrm>
          <a:prstGeom prst="rect">
            <a:avLst/>
          </a:prstGeom>
          <a:solidFill>
            <a:schemeClr val="accent2"/>
          </a:solidFill>
        </p:spPr>
        <p:txBody>
          <a:bodyPr lIns="0" tIns="34290" rIns="0" bIns="3429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588D48C0-35DC-40E0-8F81-49FF78B657FA}" type="slidenum">
              <a:rPr kumimoji="0" lang="es-ES" sz="75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‹Nº›</a:t>
            </a:fld>
            <a:endParaRPr kumimoji="0" lang="es-ES" sz="7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Marcador de posición de imagen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0651" y="136527"/>
            <a:ext cx="11950700" cy="6584951"/>
          </a:xfrm>
          <a:solidFill>
            <a:schemeClr val="bg1">
              <a:lumMod val="95000"/>
            </a:schemeClr>
          </a:solidFill>
        </p:spPr>
        <p:txBody>
          <a:bodyPr rtlCol="0" anchor="ctr" anchorCtr="1">
            <a:noAutofit/>
          </a:bodyPr>
          <a:lstStyle>
            <a:lvl1pPr marL="0" indent="0">
              <a:buNone/>
              <a:defRPr lang="en-GB" sz="135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s-ES" noProof="0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87500" y="4104799"/>
            <a:ext cx="1003300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 noProof="0" smtClean="0"/>
              <a:t>Editar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</p:txBody>
      </p:sp>
      <p:sp>
        <p:nvSpPr>
          <p:cNvPr id="8" name="Marcador de texto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6550" y="3269343"/>
            <a:ext cx="1155367" cy="52006545"/>
          </a:xfrm>
          <a:noFill/>
        </p:spPr>
        <p:txBody>
          <a:bodyPr lIns="182880" tIns="182880" rIns="182880" bIns="91440">
            <a:spAutoFit/>
          </a:bodyPr>
          <a:lstStyle>
            <a:lvl1pPr marL="0" indent="0">
              <a:buNone/>
              <a:defRPr sz="1245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" noProof="0" smtClean="0"/>
              <a:t>Editar el estilo de texto del patrón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8741147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rtlCol="0" anchor="ctr" anchorCtr="1">
            <a:noAutofit/>
          </a:bodyPr>
          <a:lstStyle>
            <a:lvl1pPr marL="0" indent="0">
              <a:buNone/>
              <a:defRPr lang="en-GB" sz="135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4872" y="4139705"/>
            <a:ext cx="4907643" cy="1463478"/>
          </a:xfrm>
        </p:spPr>
        <p:txBody>
          <a:bodyPr anchor="b"/>
          <a:lstStyle>
            <a:lvl1pPr>
              <a:defRPr lang="en-GB" sz="3300" b="1" spc="-113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7694462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6264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DF6048-9318-4490-A54F-70DEB4A7EDF1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4B6E6A-FD64-4AFD-A609-89A15CDFD88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571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617" y="562992"/>
            <a:ext cx="11173883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075" name="Marcador de posición de texto 2"/>
          <p:cNvSpPr>
            <a:spLocks noGrp="1"/>
          </p:cNvSpPr>
          <p:nvPr>
            <p:ph type="body" idx="1"/>
          </p:nvPr>
        </p:nvSpPr>
        <p:spPr bwMode="auto">
          <a:xfrm>
            <a:off x="446617" y="1252538"/>
            <a:ext cx="11173883" cy="477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Editar estilos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6617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j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11360151" y="6369050"/>
            <a:ext cx="33654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Marcador de número de diapositiva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11360151" y="6369051"/>
            <a:ext cx="336549" cy="365125"/>
          </a:xfrm>
          <a:prstGeom prst="rect">
            <a:avLst/>
          </a:prstGeom>
          <a:solidFill>
            <a:schemeClr val="accent2"/>
          </a:solidFill>
        </p:spPr>
        <p:txBody>
          <a:bodyPr lIns="0" tIns="34290" rIns="0" bIns="3429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5AB0D67B-61D2-4548-8E8A-DC759CDF0125}" type="slidenum">
              <a:rPr kumimoji="0" lang="es-ES" sz="75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‹Nº›</a:t>
            </a:fld>
            <a:endParaRPr kumimoji="0" lang="es-ES" sz="7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0504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</p:sldLayoutIdLst>
  <p:hf hdr="0" ft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GB" sz="2700" b="1" kern="1200" spc="-45" dirty="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tx1"/>
          </a:solidFill>
          <a:latin typeface="Century Gothic" panose="020B050202020202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tx1"/>
          </a:solidFill>
          <a:latin typeface="Century Gothic" panose="020B050202020202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tx1"/>
          </a:solidFill>
          <a:latin typeface="Century Gothic" panose="020B050202020202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tx1"/>
          </a:solidFill>
          <a:latin typeface="Century Gothic" panose="020B050202020202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tx1"/>
          </a:solidFill>
          <a:latin typeface="Century Gothic" panose="020B050202020202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tx1"/>
          </a:solidFill>
          <a:latin typeface="Century Gothic" panose="020B050202020202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tx1"/>
          </a:solidFill>
          <a:latin typeface="Century Gothic" panose="020B050202020202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tx1"/>
          </a:solidFill>
          <a:latin typeface="Century Gothic" panose="020B050202020202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18" Type="http://schemas.openxmlformats.org/officeDocument/2006/relationships/image" Target="../media/image1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17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jpe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10" Type="http://schemas.openxmlformats.org/officeDocument/2006/relationships/image" Target="../media/image11.jpeg"/><Relationship Id="rId19" Type="http://schemas.openxmlformats.org/officeDocument/2006/relationships/image" Target="../media/image20.pn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www.renama.org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537855"/>
            <a:ext cx="9144000" cy="3232869"/>
          </a:xfrm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s-ES" dirty="0"/>
              <a:t>M</a:t>
            </a:r>
            <a:r>
              <a:rPr lang="es-ES" dirty="0" smtClean="0"/>
              <a:t>esa 7 “Desarrollo productivo” – 09-06-2026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Consejo Deliberante, Merlo</a:t>
            </a:r>
            <a:endParaRPr lang="en-US" dirty="0"/>
          </a:p>
        </p:txBody>
      </p:sp>
      <p:sp>
        <p:nvSpPr>
          <p:cNvPr id="3" name="Rectángulo 2"/>
          <p:cNvSpPr/>
          <p:nvPr/>
        </p:nvSpPr>
        <p:spPr>
          <a:xfrm>
            <a:off x="288951" y="5738155"/>
            <a:ext cx="8042073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es-ES" sz="2800" dirty="0" smtClean="0"/>
              <a:t>Aportes para las zonas rurales de la mesa colaborativa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9118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98868"/>
            <a:ext cx="10515600" cy="1325563"/>
          </a:xfrm>
        </p:spPr>
        <p:txBody>
          <a:bodyPr/>
          <a:lstStyle/>
          <a:p>
            <a:r>
              <a:rPr lang="es-ES" dirty="0" smtClean="0"/>
              <a:t>Del modelo deseado a la situación </a:t>
            </a:r>
            <a:r>
              <a:rPr lang="es-ES" dirty="0" smtClean="0"/>
              <a:t>actual?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 smtClean="0"/>
              <a:t>Modelo deseado</a:t>
            </a: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638" y="2355282"/>
            <a:ext cx="5410203" cy="436344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5483" y="1845332"/>
            <a:ext cx="5313074" cy="454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20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85010"/>
            <a:ext cx="10515600" cy="1325563"/>
          </a:xfrm>
        </p:spPr>
        <p:txBody>
          <a:bodyPr/>
          <a:lstStyle/>
          <a:p>
            <a:r>
              <a:rPr lang="es-ES" dirty="0" smtClean="0"/>
              <a:t>Del modelo deseado a la situación </a:t>
            </a:r>
            <a:r>
              <a:rPr lang="es-ES" dirty="0" smtClean="0"/>
              <a:t>actual?</a:t>
            </a:r>
            <a:endParaRPr lang="en-U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87235" y="1376952"/>
            <a:ext cx="8035637" cy="548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07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</a:t>
            </a:r>
            <a:r>
              <a:rPr lang="es-ES" dirty="0" smtClean="0"/>
              <a:t>mplicancias de la presión urbanizadora sobre áreas rurales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65496" y="2658146"/>
            <a:ext cx="10515600" cy="2118572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s-ES" dirty="0" smtClean="0"/>
              <a:t>El </a:t>
            </a:r>
            <a:r>
              <a:rPr lang="es-ES" dirty="0"/>
              <a:t>cambio de uso de suelo hacia usos residenciales y </a:t>
            </a:r>
            <a:r>
              <a:rPr lang="es-ES" dirty="0" smtClean="0"/>
              <a:t>turísticos intensivos tiene consecuencias 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ecológicas</a:t>
            </a:r>
            <a:r>
              <a:rPr lang="es-ES" dirty="0"/>
              <a:t>, </a:t>
            </a:r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socioculturales</a:t>
            </a:r>
            <a:r>
              <a:rPr lang="es-ES" dirty="0"/>
              <a:t>, </a:t>
            </a:r>
            <a:r>
              <a:rPr lang="es-ES" dirty="0">
                <a:solidFill>
                  <a:srgbClr val="FFC000"/>
                </a:solidFill>
              </a:rPr>
              <a:t>productivas</a:t>
            </a:r>
            <a:r>
              <a:rPr lang="es-ES" dirty="0"/>
              <a:t> y </a:t>
            </a:r>
            <a:r>
              <a:rPr lang="es-ES" dirty="0">
                <a:solidFill>
                  <a:srgbClr val="C00000"/>
                </a:solidFill>
              </a:rPr>
              <a:t>económicas</a:t>
            </a:r>
            <a:r>
              <a:rPr lang="es-E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21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 smtClean="0"/>
              <a:t>Implicancias de la presión urbanizadora sobre áreas rurales</a:t>
            </a:r>
            <a:endParaRPr lang="en-US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47127" y="2043988"/>
            <a:ext cx="11008057" cy="4575175"/>
          </a:xfr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Pérdida de biodiversidad y contribuciones de la naturaleza para las personas</a:t>
            </a:r>
          </a:p>
          <a:p>
            <a:pPr marL="0" indent="0">
              <a:buNone/>
            </a:pPr>
            <a:r>
              <a:rPr lang="es-ES" dirty="0" smtClean="0"/>
              <a:t>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s-ES" dirty="0" smtClean="0"/>
              <a:t>Aspectos éticos: personas preocupadas por el cuidado de la vida.  </a:t>
            </a:r>
          </a:p>
          <a:p>
            <a:pPr marL="0" indent="0">
              <a:buNone/>
            </a:pPr>
            <a:endParaRPr lang="es-ES" dirty="0"/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dirty="0" smtClean="0"/>
              <a:t> Aspectos funcionales:  Las contribuciones </a:t>
            </a:r>
            <a:r>
              <a:rPr lang="es-ES" dirty="0"/>
              <a:t>materiales, culturales y de regulación que nos brinda la naturaleza requiere que los ecosistemas y </a:t>
            </a:r>
            <a:r>
              <a:rPr lang="es-ES" dirty="0" err="1"/>
              <a:t>agroecosistemas</a:t>
            </a:r>
            <a:r>
              <a:rPr lang="es-ES" dirty="0"/>
              <a:t> posean diversidad biológica en múltiples escalas. 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3976524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/>
          <p:cNvGrpSpPr/>
          <p:nvPr/>
        </p:nvGrpSpPr>
        <p:grpSpPr>
          <a:xfrm>
            <a:off x="390818" y="1112854"/>
            <a:ext cx="3473672" cy="5128289"/>
            <a:chOff x="390817" y="1112854"/>
            <a:chExt cx="3554755" cy="5644357"/>
          </a:xfrm>
        </p:grpSpPr>
        <p:grpSp>
          <p:nvGrpSpPr>
            <p:cNvPr id="7" name="Grupo 6"/>
            <p:cNvGrpSpPr/>
            <p:nvPr/>
          </p:nvGrpSpPr>
          <p:grpSpPr>
            <a:xfrm>
              <a:off x="390817" y="1112854"/>
              <a:ext cx="3554755" cy="5644357"/>
              <a:chOff x="390817" y="1153798"/>
              <a:chExt cx="3348751" cy="5644357"/>
            </a:xfrm>
          </p:grpSpPr>
          <p:sp>
            <p:nvSpPr>
              <p:cNvPr id="5" name="Rectángulo 4"/>
              <p:cNvSpPr/>
              <p:nvPr/>
            </p:nvSpPr>
            <p:spPr>
              <a:xfrm>
                <a:off x="410336" y="1220829"/>
                <a:ext cx="3302165" cy="40011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defTabSz="829452">
                  <a:defRPr/>
                </a:pPr>
                <a:r>
                  <a:rPr lang="es-AR" sz="2000" b="1" dirty="0" smtClean="0">
                    <a:solidFill>
                      <a:prstClr val="white">
                        <a:lumMod val="95000"/>
                      </a:prstClr>
                    </a:solidFill>
                    <a:latin typeface="Calibri" panose="020F0502020204030204" pitchFamily="34" charset="0"/>
                  </a:rPr>
                  <a:t>Contribuciones </a:t>
                </a:r>
                <a:r>
                  <a:rPr lang="es-AR" sz="2000" b="1" dirty="0">
                    <a:solidFill>
                      <a:prstClr val="white">
                        <a:lumMod val="95000"/>
                      </a:prstClr>
                    </a:solidFill>
                    <a:latin typeface="Calibri" panose="020F0502020204030204" pitchFamily="34" charset="0"/>
                  </a:rPr>
                  <a:t>materiales</a:t>
                </a:r>
                <a:endParaRPr lang="es-ES" sz="2000" b="1" dirty="0">
                  <a:solidFill>
                    <a:prstClr val="white">
                      <a:lumMod val="95000"/>
                    </a:prstClr>
                  </a:solidFill>
                  <a:latin typeface="Arial"/>
                </a:endParaRPr>
              </a:p>
            </p:txBody>
          </p:sp>
          <p:sp>
            <p:nvSpPr>
              <p:cNvPr id="11" name="Rectángulo 10"/>
              <p:cNvSpPr/>
              <p:nvPr/>
            </p:nvSpPr>
            <p:spPr>
              <a:xfrm>
                <a:off x="2587558" y="1934030"/>
                <a:ext cx="948902" cy="40011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defTabSz="829452">
                  <a:defRPr/>
                </a:pPr>
                <a:r>
                  <a:rPr lang="es-AR" sz="2000" b="1" dirty="0">
                    <a:solidFill>
                      <a:prstClr val="white">
                        <a:lumMod val="95000"/>
                      </a:prstClr>
                    </a:solidFill>
                    <a:latin typeface="Calibri" panose="020F0502020204030204" pitchFamily="34" charset="0"/>
                  </a:rPr>
                  <a:t>Pastos</a:t>
                </a:r>
                <a:endParaRPr lang="es-ES" sz="2000" b="1" dirty="0">
                  <a:solidFill>
                    <a:prstClr val="white">
                      <a:lumMod val="95000"/>
                    </a:prstClr>
                  </a:solidFill>
                  <a:latin typeface="Arial"/>
                </a:endParaRPr>
              </a:p>
            </p:txBody>
          </p:sp>
          <p:cxnSp>
            <p:nvCxnSpPr>
              <p:cNvPr id="12" name="Conector recto de flecha 11"/>
              <p:cNvCxnSpPr/>
              <p:nvPr/>
            </p:nvCxnSpPr>
            <p:spPr>
              <a:xfrm>
                <a:off x="2125791" y="2078244"/>
                <a:ext cx="437343" cy="265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6" name="Grupo 25"/>
              <p:cNvGrpSpPr/>
              <p:nvPr/>
            </p:nvGrpSpPr>
            <p:grpSpPr>
              <a:xfrm>
                <a:off x="527130" y="2542292"/>
                <a:ext cx="2784679" cy="1196337"/>
                <a:chOff x="354891" y="3095696"/>
                <a:chExt cx="2712151" cy="1337394"/>
              </a:xfrm>
            </p:grpSpPr>
            <p:pic>
              <p:nvPicPr>
                <p:cNvPr id="16" name="Imagen 15"/>
                <p:cNvPicPr>
                  <a:picLocks noChangeAspect="1"/>
                </p:cNvPicPr>
                <p:nvPr/>
              </p:nvPicPr>
              <p:blipFill rotWithShape="1"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354891" y="3095696"/>
                  <a:ext cx="981574" cy="1337394"/>
                </a:xfrm>
                <a:prstGeom prst="rect">
                  <a:avLst/>
                </a:prstGeom>
              </p:spPr>
            </p:pic>
            <p:cxnSp>
              <p:nvCxnSpPr>
                <p:cNvPr id="17" name="Conector recto de flecha 16"/>
                <p:cNvCxnSpPr/>
                <p:nvPr/>
              </p:nvCxnSpPr>
              <p:spPr>
                <a:xfrm>
                  <a:off x="1350660" y="3407549"/>
                  <a:ext cx="783006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Conector recto de flecha 18"/>
                <p:cNvCxnSpPr/>
                <p:nvPr/>
              </p:nvCxnSpPr>
              <p:spPr>
                <a:xfrm>
                  <a:off x="1381095" y="3913739"/>
                  <a:ext cx="783007" cy="25577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" name="Rectángulo 20"/>
                <p:cNvSpPr/>
                <p:nvPr/>
              </p:nvSpPr>
              <p:spPr>
                <a:xfrm>
                  <a:off x="2162348" y="3226233"/>
                  <a:ext cx="904694" cy="447286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</p:spPr>
              <p:txBody>
                <a:bodyPr wrap="square">
                  <a:spAutoFit/>
                </a:bodyPr>
                <a:lstStyle/>
                <a:p>
                  <a:pPr defTabSz="829452">
                    <a:defRPr/>
                  </a:pPr>
                  <a:r>
                    <a:rPr lang="es-AR" sz="2000" b="1" dirty="0">
                      <a:solidFill>
                        <a:prstClr val="white">
                          <a:lumMod val="95000"/>
                        </a:prstClr>
                      </a:solidFill>
                      <a:latin typeface="Calibri" panose="020F0502020204030204" pitchFamily="34" charset="0"/>
                    </a:rPr>
                    <a:t>Postes </a:t>
                  </a:r>
                  <a:endParaRPr lang="es-ES" sz="2000" b="1" dirty="0">
                    <a:solidFill>
                      <a:prstClr val="white">
                        <a:lumMod val="95000"/>
                      </a:prstClr>
                    </a:solidFill>
                    <a:latin typeface="Arial"/>
                  </a:endParaRPr>
                </a:p>
              </p:txBody>
            </p:sp>
            <p:sp>
              <p:nvSpPr>
                <p:cNvPr id="22" name="Rectángulo 21"/>
                <p:cNvSpPr/>
                <p:nvPr/>
              </p:nvSpPr>
              <p:spPr>
                <a:xfrm>
                  <a:off x="2208940" y="3763553"/>
                  <a:ext cx="752294" cy="447286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</p:spPr>
              <p:txBody>
                <a:bodyPr wrap="square">
                  <a:spAutoFit/>
                </a:bodyPr>
                <a:lstStyle/>
                <a:p>
                  <a:pPr defTabSz="829452">
                    <a:defRPr/>
                  </a:pPr>
                  <a:r>
                    <a:rPr lang="es-AR" sz="2000" b="1" dirty="0">
                      <a:solidFill>
                        <a:prstClr val="white">
                          <a:lumMod val="95000"/>
                        </a:prstClr>
                      </a:solidFill>
                      <a:latin typeface="Calibri" panose="020F0502020204030204" pitchFamily="34" charset="0"/>
                    </a:rPr>
                    <a:t>Leña </a:t>
                  </a:r>
                  <a:endParaRPr lang="es-ES" sz="2000" b="1" dirty="0">
                    <a:solidFill>
                      <a:prstClr val="white">
                        <a:lumMod val="95000"/>
                      </a:prstClr>
                    </a:solidFill>
                    <a:latin typeface="Arial"/>
                  </a:endParaRPr>
                </a:p>
              </p:txBody>
            </p:sp>
          </p:grpSp>
          <p:pic>
            <p:nvPicPr>
              <p:cNvPr id="34" name="Picture 16" descr="Resultado de imagen para recolecciÃ³n de plantas medicinales en monte"/>
              <p:cNvPicPr>
                <a:picLocks noChangeAspect="1" noChangeArrowheads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466577" y="5868659"/>
                <a:ext cx="1502406" cy="6580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5" name="Imagen 34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16894" y="1719614"/>
                <a:ext cx="1493012" cy="754785"/>
              </a:xfrm>
              <a:prstGeom prst="rect">
                <a:avLst/>
              </a:prstGeom>
            </p:spPr>
          </p:pic>
          <p:pic>
            <p:nvPicPr>
              <p:cNvPr id="36" name="Imagen 35"/>
              <p:cNvPicPr>
                <a:picLocks noChangeAspect="1"/>
              </p:cNvPicPr>
              <p:nvPr/>
            </p:nvPicPr>
            <p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15148" y="3833868"/>
                <a:ext cx="1143716" cy="964703"/>
              </a:xfrm>
              <a:prstGeom prst="rect">
                <a:avLst/>
              </a:prstGeom>
            </p:spPr>
          </p:pic>
          <p:sp>
            <p:nvSpPr>
              <p:cNvPr id="45" name="Rectángulo 44"/>
              <p:cNvSpPr/>
              <p:nvPr/>
            </p:nvSpPr>
            <p:spPr>
              <a:xfrm>
                <a:off x="2395532" y="4207516"/>
                <a:ext cx="668854" cy="40011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defTabSz="829452">
                  <a:defRPr/>
                </a:pPr>
                <a:r>
                  <a:rPr lang="es-AR" sz="2000" b="1" dirty="0">
                    <a:solidFill>
                      <a:prstClr val="white">
                        <a:lumMod val="95000"/>
                      </a:prstClr>
                    </a:solidFill>
                    <a:latin typeface="Calibri" panose="020F0502020204030204" pitchFamily="34" charset="0"/>
                  </a:rPr>
                  <a:t>Miel </a:t>
                </a:r>
                <a:endParaRPr lang="es-ES" sz="2000" b="1" dirty="0">
                  <a:solidFill>
                    <a:prstClr val="white">
                      <a:lumMod val="95000"/>
                    </a:prstClr>
                  </a:solidFill>
                  <a:latin typeface="Arial"/>
                </a:endParaRPr>
              </a:p>
            </p:txBody>
          </p:sp>
          <p:cxnSp>
            <p:nvCxnSpPr>
              <p:cNvPr id="37" name="Conector recto de flecha 36"/>
              <p:cNvCxnSpPr/>
              <p:nvPr/>
            </p:nvCxnSpPr>
            <p:spPr>
              <a:xfrm>
                <a:off x="1682336" y="4348875"/>
                <a:ext cx="662125" cy="733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Rectángulo redondeado 17"/>
              <p:cNvSpPr/>
              <p:nvPr/>
            </p:nvSpPr>
            <p:spPr>
              <a:xfrm>
                <a:off x="390817" y="1153798"/>
                <a:ext cx="3348751" cy="5644357"/>
              </a:xfrm>
              <a:prstGeom prst="roundRect">
                <a:avLst/>
              </a:prstGeom>
              <a:noFill/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29452">
                  <a:defRPr/>
                </a:pPr>
                <a:endParaRPr lang="es-ES" sz="200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79" name="Rectángulo 78"/>
              <p:cNvSpPr/>
              <p:nvPr/>
            </p:nvSpPr>
            <p:spPr>
              <a:xfrm>
                <a:off x="2299573" y="5867402"/>
                <a:ext cx="1375396" cy="707886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defTabSz="829452">
                  <a:defRPr/>
                </a:pPr>
                <a:r>
                  <a:rPr lang="es-AR" sz="2000" b="1" dirty="0">
                    <a:solidFill>
                      <a:prstClr val="white">
                        <a:lumMod val="95000"/>
                      </a:prstClr>
                    </a:solidFill>
                    <a:latin typeface="Calibri" panose="020F0502020204030204" pitchFamily="34" charset="0"/>
                  </a:rPr>
                  <a:t>Plantas </a:t>
                </a:r>
                <a:r>
                  <a:rPr lang="es-AR" sz="2000" b="1" dirty="0" smtClean="0">
                    <a:solidFill>
                      <a:prstClr val="white">
                        <a:lumMod val="95000"/>
                      </a:prstClr>
                    </a:solidFill>
                    <a:latin typeface="Calibri" panose="020F0502020204030204" pitchFamily="34" charset="0"/>
                  </a:rPr>
                  <a:t>medicinales </a:t>
                </a:r>
                <a:endParaRPr lang="es-ES" sz="2000" b="1" dirty="0">
                  <a:solidFill>
                    <a:prstClr val="white">
                      <a:lumMod val="95000"/>
                    </a:prstClr>
                  </a:solidFill>
                  <a:latin typeface="Arial"/>
                </a:endParaRPr>
              </a:p>
            </p:txBody>
          </p:sp>
          <p:cxnSp>
            <p:nvCxnSpPr>
              <p:cNvPr id="80" name="Conector recto de flecha 79"/>
              <p:cNvCxnSpPr/>
              <p:nvPr/>
            </p:nvCxnSpPr>
            <p:spPr>
              <a:xfrm flipV="1">
                <a:off x="2009905" y="6137882"/>
                <a:ext cx="299977" cy="1951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" name="Imagen 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4696" y="4904402"/>
              <a:ext cx="1177326" cy="790280"/>
            </a:xfrm>
            <a:prstGeom prst="rect">
              <a:avLst/>
            </a:prstGeom>
          </p:spPr>
        </p:pic>
        <p:sp>
          <p:nvSpPr>
            <p:cNvPr id="82" name="Rectángulo 81"/>
            <p:cNvSpPr/>
            <p:nvPr/>
          </p:nvSpPr>
          <p:spPr>
            <a:xfrm>
              <a:off x="2538551" y="4920712"/>
              <a:ext cx="1199647" cy="7078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pPr defTabSz="829452">
                <a:defRPr/>
              </a:pPr>
              <a:r>
                <a:rPr lang="es-AR" sz="2000" b="1" dirty="0" smtClean="0">
                  <a:solidFill>
                    <a:prstClr val="white">
                      <a:lumMod val="95000"/>
                    </a:prstClr>
                  </a:solidFill>
                  <a:latin typeface="Calibri" panose="020F0502020204030204" pitchFamily="34" charset="0"/>
                </a:rPr>
                <a:t>Frutos silvestres </a:t>
              </a:r>
              <a:endParaRPr lang="es-ES" sz="2000" b="1" dirty="0">
                <a:solidFill>
                  <a:prstClr val="white">
                    <a:lumMod val="95000"/>
                  </a:prstClr>
                </a:solidFill>
                <a:latin typeface="Arial"/>
              </a:endParaRPr>
            </a:p>
          </p:txBody>
        </p:sp>
        <p:cxnSp>
          <p:nvCxnSpPr>
            <p:cNvPr id="84" name="Conector recto de flecha 83"/>
            <p:cNvCxnSpPr/>
            <p:nvPr/>
          </p:nvCxnSpPr>
          <p:spPr>
            <a:xfrm>
              <a:off x="1839003" y="5212199"/>
              <a:ext cx="662125" cy="733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o 12"/>
          <p:cNvGrpSpPr/>
          <p:nvPr/>
        </p:nvGrpSpPr>
        <p:grpSpPr>
          <a:xfrm>
            <a:off x="4692551" y="1003310"/>
            <a:ext cx="3440673" cy="5237833"/>
            <a:chOff x="4692551" y="1003310"/>
            <a:chExt cx="3515154" cy="5758271"/>
          </a:xfrm>
        </p:grpSpPr>
        <p:grpSp>
          <p:nvGrpSpPr>
            <p:cNvPr id="8" name="Grupo 7"/>
            <p:cNvGrpSpPr/>
            <p:nvPr/>
          </p:nvGrpSpPr>
          <p:grpSpPr>
            <a:xfrm>
              <a:off x="4692551" y="1003310"/>
              <a:ext cx="3515154" cy="5758271"/>
              <a:chOff x="4639943" y="1085198"/>
              <a:chExt cx="2967450" cy="5758271"/>
            </a:xfrm>
          </p:grpSpPr>
          <p:grpSp>
            <p:nvGrpSpPr>
              <p:cNvPr id="97" name="Grupo 96"/>
              <p:cNvGrpSpPr/>
              <p:nvPr/>
            </p:nvGrpSpPr>
            <p:grpSpPr>
              <a:xfrm>
                <a:off x="4639943" y="1085198"/>
                <a:ext cx="2967450" cy="5758271"/>
                <a:chOff x="3435110" y="1133730"/>
                <a:chExt cx="3271411" cy="6348094"/>
              </a:xfrm>
            </p:grpSpPr>
            <p:sp>
              <p:nvSpPr>
                <p:cNvPr id="119" name="Rectángulo 118"/>
                <p:cNvSpPr/>
                <p:nvPr/>
              </p:nvSpPr>
              <p:spPr>
                <a:xfrm>
                  <a:off x="3501913" y="1220158"/>
                  <a:ext cx="3199578" cy="441093"/>
                </a:xfrm>
                <a:prstGeom prst="rect">
                  <a:avLst/>
                </a:prstGeom>
                <a:solidFill>
                  <a:srgbClr val="00B050"/>
                </a:solidFill>
              </p:spPr>
              <p:txBody>
                <a:bodyPr wrap="square">
                  <a:spAutoFit/>
                </a:bodyPr>
                <a:lstStyle/>
                <a:p>
                  <a:pPr defTabSz="829452">
                    <a:defRPr/>
                  </a:pPr>
                  <a:r>
                    <a:rPr lang="es-AR" sz="2000" b="1" dirty="0">
                      <a:solidFill>
                        <a:prstClr val="white">
                          <a:lumMod val="95000"/>
                        </a:prstClr>
                      </a:solidFill>
                      <a:latin typeface="Calibri" panose="020F0502020204030204" pitchFamily="34" charset="0"/>
                    </a:rPr>
                    <a:t>C</a:t>
                  </a:r>
                  <a:r>
                    <a:rPr lang="es-AR" sz="2000" b="1" dirty="0" smtClean="0">
                      <a:solidFill>
                        <a:prstClr val="white">
                          <a:lumMod val="95000"/>
                        </a:prstClr>
                      </a:solidFill>
                      <a:latin typeface="Calibri" panose="020F0502020204030204" pitchFamily="34" charset="0"/>
                    </a:rPr>
                    <a:t>ontribuciones </a:t>
                  </a:r>
                  <a:r>
                    <a:rPr lang="es-AR" sz="2000" b="1" dirty="0">
                      <a:solidFill>
                        <a:prstClr val="white">
                          <a:lumMod val="95000"/>
                        </a:prstClr>
                      </a:solidFill>
                      <a:latin typeface="Calibri" panose="020F0502020204030204" pitchFamily="34" charset="0"/>
                    </a:rPr>
                    <a:t>de regulación</a:t>
                  </a:r>
                  <a:endParaRPr lang="es-ES" sz="2000" b="1" dirty="0">
                    <a:solidFill>
                      <a:prstClr val="white">
                        <a:lumMod val="95000"/>
                      </a:prstClr>
                    </a:solidFill>
                    <a:latin typeface="Arial"/>
                  </a:endParaRPr>
                </a:p>
              </p:txBody>
            </p:sp>
            <p:sp>
              <p:nvSpPr>
                <p:cNvPr id="120" name="Rectángulo redondeado 119"/>
                <p:cNvSpPr/>
                <p:nvPr/>
              </p:nvSpPr>
              <p:spPr>
                <a:xfrm>
                  <a:off x="3435110" y="1133730"/>
                  <a:ext cx="3271411" cy="6348094"/>
                </a:xfrm>
                <a:prstGeom prst="roundRect">
                  <a:avLst/>
                </a:prstGeom>
                <a:noFill/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829452">
                    <a:defRPr/>
                  </a:pPr>
                  <a:endParaRPr lang="es-ES" sz="2000">
                    <a:solidFill>
                      <a:prstClr val="white"/>
                    </a:solidFill>
                    <a:latin typeface="Arial"/>
                  </a:endParaRPr>
                </a:p>
              </p:txBody>
            </p:sp>
          </p:grpSp>
          <p:grpSp>
            <p:nvGrpSpPr>
              <p:cNvPr id="98" name="Grupo 97"/>
              <p:cNvGrpSpPr/>
              <p:nvPr/>
            </p:nvGrpSpPr>
            <p:grpSpPr>
              <a:xfrm>
                <a:off x="4717463" y="1592781"/>
                <a:ext cx="2735276" cy="954577"/>
                <a:chOff x="3520569" y="1693304"/>
                <a:chExt cx="2917436" cy="1052354"/>
              </a:xfrm>
            </p:grpSpPr>
            <p:pic>
              <p:nvPicPr>
                <p:cNvPr id="116" name="Imagen 115"/>
                <p:cNvPicPr>
                  <a:picLocks noChangeAspect="1"/>
                </p:cNvPicPr>
                <p:nvPr/>
              </p:nvPicPr>
              <p:blipFill rotWithShape="1">
                <a:blip r:embed="rId8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3520569" y="1693304"/>
                  <a:ext cx="949476" cy="942827"/>
                </a:xfrm>
                <a:prstGeom prst="rect">
                  <a:avLst/>
                </a:prstGeom>
              </p:spPr>
            </p:pic>
            <p:sp>
              <p:nvSpPr>
                <p:cNvPr id="117" name="Rectángulo 116"/>
                <p:cNvSpPr/>
                <p:nvPr/>
              </p:nvSpPr>
              <p:spPr>
                <a:xfrm>
                  <a:off x="5465492" y="1965263"/>
                  <a:ext cx="972513" cy="780395"/>
                </a:xfrm>
                <a:prstGeom prst="rect">
                  <a:avLst/>
                </a:prstGeom>
                <a:solidFill>
                  <a:srgbClr val="00B050"/>
                </a:solidFill>
              </p:spPr>
              <p:txBody>
                <a:bodyPr wrap="square">
                  <a:spAutoFit/>
                </a:bodyPr>
                <a:lstStyle/>
                <a:p>
                  <a:pPr defTabSz="829452">
                    <a:defRPr/>
                  </a:pPr>
                  <a:r>
                    <a:rPr lang="es-AR" sz="2000" b="1" dirty="0">
                      <a:solidFill>
                        <a:prstClr val="white">
                          <a:lumMod val="95000"/>
                        </a:prstClr>
                      </a:solidFill>
                      <a:latin typeface="Calibri" panose="020F0502020204030204" pitchFamily="34" charset="0"/>
                    </a:rPr>
                    <a:t>Refugio</a:t>
                  </a:r>
                  <a:endParaRPr lang="es-ES" sz="2000" b="1" dirty="0">
                    <a:solidFill>
                      <a:prstClr val="white">
                        <a:lumMod val="95000"/>
                      </a:prstClr>
                    </a:solidFill>
                    <a:latin typeface="Arial"/>
                  </a:endParaRPr>
                </a:p>
              </p:txBody>
            </p:sp>
            <p:cxnSp>
              <p:nvCxnSpPr>
                <p:cNvPr id="118" name="Conector recto de flecha 117"/>
                <p:cNvCxnSpPr/>
                <p:nvPr/>
              </p:nvCxnSpPr>
              <p:spPr>
                <a:xfrm>
                  <a:off x="4616609" y="2178874"/>
                  <a:ext cx="661231" cy="9291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9" name="Grupo 98"/>
              <p:cNvGrpSpPr/>
              <p:nvPr/>
            </p:nvGrpSpPr>
            <p:grpSpPr>
              <a:xfrm>
                <a:off x="4697221" y="2467343"/>
                <a:ext cx="2178214" cy="724983"/>
                <a:chOff x="3498258" y="2657448"/>
                <a:chExt cx="2401334" cy="799242"/>
              </a:xfrm>
            </p:grpSpPr>
            <p:pic>
              <p:nvPicPr>
                <p:cNvPr id="114" name="Imagen 113"/>
                <p:cNvPicPr>
                  <a:picLocks noChangeAspect="1"/>
                </p:cNvPicPr>
                <p:nvPr/>
              </p:nvPicPr>
              <p:blipFill rotWithShape="1"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3498258" y="2680214"/>
                  <a:ext cx="1421707" cy="776476"/>
                </a:xfrm>
                <a:prstGeom prst="rect">
                  <a:avLst/>
                </a:prstGeom>
              </p:spPr>
            </p:pic>
            <p:cxnSp>
              <p:nvCxnSpPr>
                <p:cNvPr id="113" name="Conector recto de flecha 112"/>
                <p:cNvCxnSpPr/>
                <p:nvPr/>
              </p:nvCxnSpPr>
              <p:spPr>
                <a:xfrm flipV="1">
                  <a:off x="5444306" y="2657448"/>
                  <a:ext cx="455286" cy="608164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0" name="Grupo 99"/>
              <p:cNvGrpSpPr/>
              <p:nvPr/>
            </p:nvGrpSpPr>
            <p:grpSpPr>
              <a:xfrm>
                <a:off x="4706195" y="3365208"/>
                <a:ext cx="2796033" cy="1108462"/>
                <a:chOff x="3508148" y="3647281"/>
                <a:chExt cx="3082432" cy="1222001"/>
              </a:xfrm>
            </p:grpSpPr>
            <p:pic>
              <p:nvPicPr>
                <p:cNvPr id="109" name="Imagen 108"/>
                <p:cNvPicPr>
                  <a:picLocks noChangeAspect="1"/>
                </p:cNvPicPr>
                <p:nvPr/>
              </p:nvPicPr>
              <p:blipFill>
                <a:blip r:embed="rId10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08148" y="3647281"/>
                  <a:ext cx="1743192" cy="1222001"/>
                </a:xfrm>
                <a:prstGeom prst="rec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</p:pic>
            <p:sp>
              <p:nvSpPr>
                <p:cNvPr id="110" name="Rectángulo 109"/>
                <p:cNvSpPr/>
                <p:nvPr/>
              </p:nvSpPr>
              <p:spPr>
                <a:xfrm>
                  <a:off x="5627271" y="3744889"/>
                  <a:ext cx="963309" cy="1119697"/>
                </a:xfrm>
                <a:prstGeom prst="rect">
                  <a:avLst/>
                </a:prstGeom>
                <a:solidFill>
                  <a:srgbClr val="00B050"/>
                </a:solidFill>
              </p:spPr>
              <p:txBody>
                <a:bodyPr wrap="square">
                  <a:spAutoFit/>
                </a:bodyPr>
                <a:lstStyle/>
                <a:p>
                  <a:pPr defTabSz="829452">
                    <a:defRPr/>
                  </a:pPr>
                  <a:r>
                    <a:rPr lang="es-AR" sz="2000" b="1" dirty="0">
                      <a:solidFill>
                        <a:prstClr val="white">
                          <a:lumMod val="95000"/>
                        </a:prstClr>
                      </a:solidFill>
                      <a:latin typeface="Calibri" panose="020F0502020204030204" pitchFamily="34" charset="0"/>
                    </a:rPr>
                    <a:t>Purificación del </a:t>
                  </a:r>
                  <a:r>
                    <a:rPr lang="es-AR" sz="2000" b="1" dirty="0" smtClean="0">
                      <a:solidFill>
                        <a:prstClr val="white">
                          <a:lumMod val="95000"/>
                        </a:prstClr>
                      </a:solidFill>
                      <a:latin typeface="Calibri" panose="020F0502020204030204" pitchFamily="34" charset="0"/>
                    </a:rPr>
                    <a:t>aire</a:t>
                  </a:r>
                  <a:endParaRPr lang="es-ES" sz="2000" b="1" dirty="0">
                    <a:solidFill>
                      <a:prstClr val="white">
                        <a:lumMod val="95000"/>
                      </a:prstClr>
                    </a:solidFill>
                    <a:latin typeface="Arial"/>
                  </a:endParaRPr>
                </a:p>
              </p:txBody>
            </p:sp>
            <p:cxnSp>
              <p:nvCxnSpPr>
                <p:cNvPr id="111" name="Conector recto de flecha 110"/>
                <p:cNvCxnSpPr/>
                <p:nvPr/>
              </p:nvCxnSpPr>
              <p:spPr>
                <a:xfrm flipV="1">
                  <a:off x="5311661" y="4278460"/>
                  <a:ext cx="292164" cy="21818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1" name="Grupo 100"/>
              <p:cNvGrpSpPr/>
              <p:nvPr/>
            </p:nvGrpSpPr>
            <p:grpSpPr>
              <a:xfrm>
                <a:off x="4672861" y="4519973"/>
                <a:ext cx="2929684" cy="1071914"/>
                <a:chOff x="3471398" y="4920331"/>
                <a:chExt cx="3229774" cy="1181711"/>
              </a:xfrm>
            </p:grpSpPr>
            <p:pic>
              <p:nvPicPr>
                <p:cNvPr id="106" name="Imagen 105"/>
                <p:cNvPicPr>
                  <a:picLocks noChangeAspect="1"/>
                </p:cNvPicPr>
                <p:nvPr/>
              </p:nvPicPr>
              <p:blipFill rotWithShape="1">
                <a:blip r:embed="rId11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3471398" y="4920331"/>
                  <a:ext cx="1522704" cy="1181711"/>
                </a:xfrm>
                <a:prstGeom prst="rect">
                  <a:avLst/>
                </a:prstGeom>
              </p:spPr>
            </p:pic>
            <p:sp>
              <p:nvSpPr>
                <p:cNvPr id="107" name="Rectángulo 106"/>
                <p:cNvSpPr/>
                <p:nvPr/>
              </p:nvSpPr>
              <p:spPr>
                <a:xfrm>
                  <a:off x="5189138" y="5174840"/>
                  <a:ext cx="1512034" cy="780396"/>
                </a:xfrm>
                <a:prstGeom prst="rect">
                  <a:avLst/>
                </a:prstGeom>
                <a:solidFill>
                  <a:srgbClr val="00B050"/>
                </a:solidFill>
              </p:spPr>
              <p:txBody>
                <a:bodyPr wrap="square">
                  <a:spAutoFit/>
                </a:bodyPr>
                <a:lstStyle/>
                <a:p>
                  <a:pPr defTabSz="829452">
                    <a:defRPr/>
                  </a:pPr>
                  <a:r>
                    <a:rPr lang="es-AR" sz="2000" b="1" dirty="0">
                      <a:solidFill>
                        <a:prstClr val="white">
                          <a:lumMod val="95000"/>
                        </a:prstClr>
                      </a:solidFill>
                      <a:latin typeface="Calibri" panose="020F0502020204030204" pitchFamily="34" charset="0"/>
                    </a:rPr>
                    <a:t>Control de </a:t>
                  </a:r>
                  <a:r>
                    <a:rPr lang="es-AR" sz="2000" b="1" dirty="0" smtClean="0">
                      <a:solidFill>
                        <a:prstClr val="white">
                          <a:lumMod val="95000"/>
                        </a:prstClr>
                      </a:solidFill>
                      <a:latin typeface="Calibri" panose="020F0502020204030204" pitchFamily="34" charset="0"/>
                    </a:rPr>
                    <a:t>inundaciones</a:t>
                  </a:r>
                  <a:endParaRPr lang="es-ES" sz="2000" b="1" dirty="0">
                    <a:solidFill>
                      <a:prstClr val="white">
                        <a:lumMod val="95000"/>
                      </a:prstClr>
                    </a:solidFill>
                    <a:latin typeface="Arial"/>
                  </a:endParaRPr>
                </a:p>
              </p:txBody>
            </p:sp>
            <p:cxnSp>
              <p:nvCxnSpPr>
                <p:cNvPr id="108" name="Conector recto de flecha 107"/>
                <p:cNvCxnSpPr/>
                <p:nvPr/>
              </p:nvCxnSpPr>
              <p:spPr>
                <a:xfrm flipV="1">
                  <a:off x="4957983" y="5495995"/>
                  <a:ext cx="292164" cy="21818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2" name="Grupo 101"/>
              <p:cNvGrpSpPr/>
              <p:nvPr/>
            </p:nvGrpSpPr>
            <p:grpSpPr>
              <a:xfrm>
                <a:off x="4717462" y="5774671"/>
                <a:ext cx="2735278" cy="872387"/>
                <a:chOff x="3520569" y="6303551"/>
                <a:chExt cx="3015454" cy="961746"/>
              </a:xfrm>
            </p:grpSpPr>
            <p:pic>
              <p:nvPicPr>
                <p:cNvPr id="103" name="Imagen 102"/>
                <p:cNvPicPr>
                  <a:picLocks noChangeAspect="1"/>
                </p:cNvPicPr>
                <p:nvPr/>
              </p:nvPicPr>
              <p:blipFill rotWithShape="1">
                <a:blip r:embed="rId1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3520569" y="6303551"/>
                  <a:ext cx="1414847" cy="961746"/>
                </a:xfrm>
                <a:prstGeom prst="rect">
                  <a:avLst/>
                </a:prstGeom>
              </p:spPr>
            </p:pic>
            <p:sp>
              <p:nvSpPr>
                <p:cNvPr id="104" name="Rectángulo 103"/>
                <p:cNvSpPr/>
                <p:nvPr/>
              </p:nvSpPr>
              <p:spPr>
                <a:xfrm>
                  <a:off x="5222442" y="6401209"/>
                  <a:ext cx="1313581" cy="780395"/>
                </a:xfrm>
                <a:prstGeom prst="rect">
                  <a:avLst/>
                </a:prstGeom>
                <a:solidFill>
                  <a:srgbClr val="00B050"/>
                </a:solidFill>
              </p:spPr>
              <p:txBody>
                <a:bodyPr wrap="square">
                  <a:spAutoFit/>
                </a:bodyPr>
                <a:lstStyle/>
                <a:p>
                  <a:pPr defTabSz="829452">
                    <a:defRPr/>
                  </a:pPr>
                  <a:r>
                    <a:rPr lang="es-AR" sz="2000" b="1" dirty="0">
                      <a:solidFill>
                        <a:prstClr val="white">
                          <a:lumMod val="95000"/>
                        </a:prstClr>
                      </a:solidFill>
                      <a:latin typeface="Calibri" panose="020F0502020204030204" pitchFamily="34" charset="0"/>
                    </a:rPr>
                    <a:t>Regulación de </a:t>
                  </a:r>
                  <a:r>
                    <a:rPr lang="es-AR" sz="2000" b="1" dirty="0" smtClean="0">
                      <a:solidFill>
                        <a:prstClr val="white">
                          <a:lumMod val="95000"/>
                        </a:prstClr>
                      </a:solidFill>
                      <a:latin typeface="Calibri" panose="020F0502020204030204" pitchFamily="34" charset="0"/>
                    </a:rPr>
                    <a:t>clima</a:t>
                  </a:r>
                  <a:endParaRPr lang="es-ES" sz="2000" b="1" dirty="0">
                    <a:solidFill>
                      <a:prstClr val="white">
                        <a:lumMod val="95000"/>
                      </a:prstClr>
                    </a:solidFill>
                    <a:latin typeface="Arial"/>
                  </a:endParaRPr>
                </a:p>
              </p:txBody>
            </p:sp>
            <p:cxnSp>
              <p:nvCxnSpPr>
                <p:cNvPr id="105" name="Conector recto de flecha 104"/>
                <p:cNvCxnSpPr/>
                <p:nvPr/>
              </p:nvCxnSpPr>
              <p:spPr>
                <a:xfrm flipV="1">
                  <a:off x="4959176" y="6738992"/>
                  <a:ext cx="292164" cy="21818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4" name="Imagen 3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61781" y="2294046"/>
              <a:ext cx="801794" cy="1054414"/>
            </a:xfrm>
            <a:prstGeom prst="rect">
              <a:avLst/>
            </a:prstGeom>
          </p:spPr>
        </p:pic>
      </p:grpSp>
      <p:grpSp>
        <p:nvGrpSpPr>
          <p:cNvPr id="15" name="Grupo 14"/>
          <p:cNvGrpSpPr/>
          <p:nvPr/>
        </p:nvGrpSpPr>
        <p:grpSpPr>
          <a:xfrm>
            <a:off x="8516904" y="1003310"/>
            <a:ext cx="3370564" cy="5339433"/>
            <a:chOff x="8516905" y="1003310"/>
            <a:chExt cx="3467050" cy="5758271"/>
          </a:xfrm>
        </p:grpSpPr>
        <p:grpSp>
          <p:nvGrpSpPr>
            <p:cNvPr id="9" name="Grupo 8"/>
            <p:cNvGrpSpPr/>
            <p:nvPr/>
          </p:nvGrpSpPr>
          <p:grpSpPr>
            <a:xfrm>
              <a:off x="8516905" y="1003310"/>
              <a:ext cx="3467050" cy="5758271"/>
              <a:chOff x="8516905" y="1085198"/>
              <a:chExt cx="3467050" cy="5758271"/>
            </a:xfrm>
          </p:grpSpPr>
          <p:sp>
            <p:nvSpPr>
              <p:cNvPr id="53" name="Rectángulo 52"/>
              <p:cNvSpPr/>
              <p:nvPr/>
            </p:nvSpPr>
            <p:spPr>
              <a:xfrm>
                <a:off x="8516905" y="1153799"/>
                <a:ext cx="3343033" cy="40011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defTabSz="829452">
                  <a:defRPr/>
                </a:pPr>
                <a:r>
                  <a:rPr lang="es-AR" sz="2000" b="1" dirty="0" smtClean="0">
                    <a:solidFill>
                      <a:prstClr val="white">
                        <a:lumMod val="95000"/>
                      </a:prstClr>
                    </a:solidFill>
                    <a:latin typeface="Calibri" panose="020F0502020204030204" pitchFamily="34" charset="0"/>
                  </a:rPr>
                  <a:t>Contribuciones culturales</a:t>
                </a:r>
                <a:endParaRPr lang="es-ES" sz="2000" b="1" dirty="0">
                  <a:solidFill>
                    <a:prstClr val="white">
                      <a:lumMod val="95000"/>
                    </a:prstClr>
                  </a:solidFill>
                  <a:latin typeface="Arial"/>
                </a:endParaRPr>
              </a:p>
            </p:txBody>
          </p:sp>
          <p:sp>
            <p:nvSpPr>
              <p:cNvPr id="60" name="Rectángulo redondeado 59"/>
              <p:cNvSpPr/>
              <p:nvPr/>
            </p:nvSpPr>
            <p:spPr>
              <a:xfrm>
                <a:off x="8522994" y="1085198"/>
                <a:ext cx="3396650" cy="5758271"/>
              </a:xfrm>
              <a:prstGeom prst="roundRect">
                <a:avLst/>
              </a:prstGeom>
              <a:no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29452">
                  <a:defRPr/>
                </a:pPr>
                <a:endParaRPr lang="es-ES" sz="2000">
                  <a:solidFill>
                    <a:prstClr val="white"/>
                  </a:solidFill>
                  <a:latin typeface="Arial"/>
                </a:endParaRPr>
              </a:p>
            </p:txBody>
          </p:sp>
          <p:grpSp>
            <p:nvGrpSpPr>
              <p:cNvPr id="91" name="Grupo 90"/>
              <p:cNvGrpSpPr/>
              <p:nvPr/>
            </p:nvGrpSpPr>
            <p:grpSpPr>
              <a:xfrm>
                <a:off x="8582843" y="4103312"/>
                <a:ext cx="3277095" cy="1323439"/>
                <a:chOff x="6818953" y="4124231"/>
                <a:chExt cx="3612770" cy="1459000"/>
              </a:xfrm>
            </p:grpSpPr>
            <p:pic>
              <p:nvPicPr>
                <p:cNvPr id="56" name="Imagen 55"/>
                <p:cNvPicPr>
                  <a:picLocks noChangeAspect="1"/>
                </p:cNvPicPr>
                <p:nvPr/>
              </p:nvPicPr>
              <p:blipFill rotWithShape="1">
                <a:blip r:embed="rId1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6818953" y="4179007"/>
                  <a:ext cx="837659" cy="1195235"/>
                </a:xfrm>
                <a:prstGeom prst="rect">
                  <a:avLst/>
                </a:prstGeom>
              </p:spPr>
            </p:pic>
            <p:pic>
              <p:nvPicPr>
                <p:cNvPr id="57" name="Imagen 56"/>
                <p:cNvPicPr>
                  <a:picLocks noChangeAspect="1"/>
                </p:cNvPicPr>
                <p:nvPr/>
              </p:nvPicPr>
              <p:blipFill rotWithShape="1">
                <a:blip r:embed="rId1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656612" y="4179007"/>
                  <a:ext cx="848424" cy="1195235"/>
                </a:xfrm>
                <a:prstGeom prst="rect">
                  <a:avLst/>
                </a:prstGeom>
              </p:spPr>
            </p:pic>
            <p:sp>
              <p:nvSpPr>
                <p:cNvPr id="71" name="Rectángulo 70"/>
                <p:cNvSpPr/>
                <p:nvPr/>
              </p:nvSpPr>
              <p:spPr>
                <a:xfrm>
                  <a:off x="8890494" y="4124231"/>
                  <a:ext cx="1541229" cy="1459000"/>
                </a:xfrm>
                <a:prstGeom prst="rect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</p:spPr>
              <p:txBody>
                <a:bodyPr wrap="square">
                  <a:spAutoFit/>
                </a:bodyPr>
                <a:lstStyle/>
                <a:p>
                  <a:pPr defTabSz="829452">
                    <a:defRPr/>
                  </a:pPr>
                  <a:r>
                    <a:rPr lang="es-AR" sz="2000" b="1" dirty="0">
                      <a:solidFill>
                        <a:prstClr val="white">
                          <a:lumMod val="95000"/>
                        </a:prstClr>
                      </a:solidFill>
                      <a:latin typeface="Calibri" panose="020F0502020204030204" pitchFamily="34" charset="0"/>
                    </a:rPr>
                    <a:t>Contacto con animales y plantas</a:t>
                  </a:r>
                  <a:endParaRPr lang="es-ES" sz="2000" b="1" dirty="0">
                    <a:solidFill>
                      <a:prstClr val="white">
                        <a:lumMod val="95000"/>
                      </a:prstClr>
                    </a:solidFill>
                    <a:latin typeface="Arial"/>
                  </a:endParaRPr>
                </a:p>
              </p:txBody>
            </p:sp>
            <p:cxnSp>
              <p:nvCxnSpPr>
                <p:cNvPr id="72" name="Conector recto de flecha 71"/>
                <p:cNvCxnSpPr/>
                <p:nvPr/>
              </p:nvCxnSpPr>
              <p:spPr>
                <a:xfrm flipV="1">
                  <a:off x="8541685" y="4742525"/>
                  <a:ext cx="292164" cy="21818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9" name="Grupo 88"/>
              <p:cNvGrpSpPr/>
              <p:nvPr/>
            </p:nvGrpSpPr>
            <p:grpSpPr>
              <a:xfrm>
                <a:off x="8711272" y="1621813"/>
                <a:ext cx="3148666" cy="1098361"/>
                <a:chOff x="6779984" y="1712307"/>
                <a:chExt cx="3471186" cy="1210867"/>
              </a:xfrm>
            </p:grpSpPr>
            <p:grpSp>
              <p:nvGrpSpPr>
                <p:cNvPr id="58" name="Grupo 57"/>
                <p:cNvGrpSpPr/>
                <p:nvPr/>
              </p:nvGrpSpPr>
              <p:grpSpPr>
                <a:xfrm>
                  <a:off x="6779984" y="1712307"/>
                  <a:ext cx="2049482" cy="1210867"/>
                  <a:chOff x="3825994" y="1630138"/>
                  <a:chExt cx="2012702" cy="1210867"/>
                </a:xfrm>
              </p:grpSpPr>
              <p:pic>
                <p:nvPicPr>
                  <p:cNvPr id="61" name="Imagen 60"/>
                  <p:cNvPicPr>
                    <a:picLocks noChangeAspect="1"/>
                  </p:cNvPicPr>
                  <p:nvPr/>
                </p:nvPicPr>
                <p:blipFill rotWithShape="1">
                  <a:blip r:embed="rId16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>
                    <a:off x="3825994" y="1630138"/>
                    <a:ext cx="928912" cy="1210867"/>
                  </a:xfrm>
                  <a:prstGeom prst="rect">
                    <a:avLst/>
                  </a:prstGeom>
                </p:spPr>
              </p:pic>
              <p:pic>
                <p:nvPicPr>
                  <p:cNvPr id="62" name="Imagen 61"/>
                  <p:cNvPicPr>
                    <a:picLocks noChangeAspect="1"/>
                  </p:cNvPicPr>
                  <p:nvPr/>
                </p:nvPicPr>
                <p:blipFill rotWithShape="1">
                  <a:blip r:embed="rId17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>
                    <a:off x="4754906" y="1640842"/>
                    <a:ext cx="1083790" cy="1196427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73" name="Rectángulo 72"/>
                <p:cNvSpPr/>
                <p:nvPr/>
              </p:nvSpPr>
              <p:spPr>
                <a:xfrm>
                  <a:off x="8988483" y="1779774"/>
                  <a:ext cx="1262687" cy="1119699"/>
                </a:xfrm>
                <a:prstGeom prst="rect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</p:spPr>
              <p:txBody>
                <a:bodyPr wrap="square">
                  <a:spAutoFit/>
                </a:bodyPr>
                <a:lstStyle/>
                <a:p>
                  <a:pPr defTabSz="829452">
                    <a:defRPr/>
                  </a:pPr>
                  <a:r>
                    <a:rPr lang="es-AR" sz="2000" b="1" dirty="0">
                      <a:solidFill>
                        <a:prstClr val="white">
                          <a:lumMod val="95000"/>
                        </a:prstClr>
                      </a:solidFill>
                      <a:latin typeface="Calibri" panose="020F0502020204030204" pitchFamily="34" charset="0"/>
                    </a:rPr>
                    <a:t>Sustento de modo de vida</a:t>
                  </a:r>
                  <a:endParaRPr lang="es-ES" sz="2000" b="1" dirty="0">
                    <a:solidFill>
                      <a:prstClr val="white">
                        <a:lumMod val="95000"/>
                      </a:prstClr>
                    </a:solidFill>
                    <a:latin typeface="Arial"/>
                  </a:endParaRPr>
                </a:p>
              </p:txBody>
            </p:sp>
            <p:cxnSp>
              <p:nvCxnSpPr>
                <p:cNvPr id="74" name="Conector recto de flecha 73"/>
                <p:cNvCxnSpPr/>
                <p:nvPr/>
              </p:nvCxnSpPr>
              <p:spPr>
                <a:xfrm flipV="1">
                  <a:off x="8713018" y="2215317"/>
                  <a:ext cx="292164" cy="21818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0" name="Grupo 89"/>
              <p:cNvGrpSpPr/>
              <p:nvPr/>
            </p:nvGrpSpPr>
            <p:grpSpPr>
              <a:xfrm>
                <a:off x="8738730" y="2888924"/>
                <a:ext cx="3143164" cy="1059492"/>
                <a:chOff x="6825305" y="2988843"/>
                <a:chExt cx="3465121" cy="1168016"/>
              </a:xfrm>
            </p:grpSpPr>
            <p:pic>
              <p:nvPicPr>
                <p:cNvPr id="55" name="Imagen 54"/>
                <p:cNvPicPr>
                  <a:picLocks noChangeAspect="1"/>
                </p:cNvPicPr>
                <p:nvPr/>
              </p:nvPicPr>
              <p:blipFill rotWithShape="1">
                <a:blip r:embed="rId18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6825305" y="3004359"/>
                  <a:ext cx="1803207" cy="1152500"/>
                </a:xfrm>
                <a:prstGeom prst="rect">
                  <a:avLst/>
                </a:prstGeom>
              </p:spPr>
            </p:pic>
            <p:sp>
              <p:nvSpPr>
                <p:cNvPr id="76" name="Rectángulo 75"/>
                <p:cNvSpPr/>
                <p:nvPr/>
              </p:nvSpPr>
              <p:spPr>
                <a:xfrm>
                  <a:off x="8775790" y="2988843"/>
                  <a:ext cx="1514636" cy="1119696"/>
                </a:xfrm>
                <a:prstGeom prst="rect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</p:spPr>
              <p:txBody>
                <a:bodyPr wrap="square">
                  <a:spAutoFit/>
                </a:bodyPr>
                <a:lstStyle/>
                <a:p>
                  <a:pPr defTabSz="829452">
                    <a:defRPr/>
                  </a:pPr>
                  <a:r>
                    <a:rPr lang="es-AR" sz="2000" b="1" dirty="0">
                      <a:solidFill>
                        <a:prstClr val="white">
                          <a:lumMod val="95000"/>
                        </a:prstClr>
                      </a:solidFill>
                      <a:latin typeface="Calibri" panose="020F0502020204030204" pitchFamily="34" charset="0"/>
                    </a:rPr>
                    <a:t>Patrimonio cultural regional</a:t>
                  </a:r>
                  <a:endParaRPr lang="es-ES" sz="2000" b="1" dirty="0">
                    <a:solidFill>
                      <a:prstClr val="white">
                        <a:lumMod val="95000"/>
                      </a:prstClr>
                    </a:solidFill>
                    <a:latin typeface="Arial"/>
                  </a:endParaRPr>
                </a:p>
              </p:txBody>
            </p:sp>
            <p:cxnSp>
              <p:nvCxnSpPr>
                <p:cNvPr id="77" name="Conector recto de flecha 76"/>
                <p:cNvCxnSpPr/>
                <p:nvPr/>
              </p:nvCxnSpPr>
              <p:spPr>
                <a:xfrm>
                  <a:off x="8487220" y="3462349"/>
                  <a:ext cx="282585" cy="797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2" name="Grupo 91"/>
              <p:cNvGrpSpPr/>
              <p:nvPr/>
            </p:nvGrpSpPr>
            <p:grpSpPr>
              <a:xfrm>
                <a:off x="10045542" y="5679071"/>
                <a:ext cx="1938413" cy="431496"/>
                <a:chOff x="8284493" y="5869677"/>
                <a:chExt cx="2136961" cy="475695"/>
              </a:xfrm>
            </p:grpSpPr>
            <p:sp>
              <p:nvSpPr>
                <p:cNvPr id="75" name="Rectángulo 74"/>
                <p:cNvSpPr/>
                <p:nvPr/>
              </p:nvSpPr>
              <p:spPr>
                <a:xfrm>
                  <a:off x="8700664" y="5869677"/>
                  <a:ext cx="1720790" cy="475695"/>
                </a:xfrm>
                <a:prstGeom prst="rect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</p:spPr>
              <p:txBody>
                <a:bodyPr wrap="square">
                  <a:spAutoFit/>
                </a:bodyPr>
                <a:lstStyle/>
                <a:p>
                  <a:pPr defTabSz="829452">
                    <a:defRPr/>
                  </a:pPr>
                  <a:r>
                    <a:rPr lang="es-AR" sz="2000" b="1" dirty="0" smtClean="0">
                      <a:solidFill>
                        <a:prstClr val="white">
                          <a:lumMod val="95000"/>
                        </a:prstClr>
                      </a:solidFill>
                      <a:latin typeface="Calibri" panose="020F0502020204030204" pitchFamily="34" charset="0"/>
                    </a:rPr>
                    <a:t>Recreación</a:t>
                  </a:r>
                  <a:endParaRPr lang="es-ES" sz="2000" b="1" dirty="0">
                    <a:solidFill>
                      <a:prstClr val="white">
                        <a:lumMod val="95000"/>
                      </a:prstClr>
                    </a:solidFill>
                    <a:latin typeface="Arial"/>
                  </a:endParaRPr>
                </a:p>
              </p:txBody>
            </p:sp>
            <p:cxnSp>
              <p:nvCxnSpPr>
                <p:cNvPr id="78" name="Conector recto de flecha 77"/>
                <p:cNvCxnSpPr/>
                <p:nvPr/>
              </p:nvCxnSpPr>
              <p:spPr>
                <a:xfrm flipV="1">
                  <a:off x="8284493" y="6054342"/>
                  <a:ext cx="478452" cy="31887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14" name="Imagen 13"/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45624" y="5376834"/>
              <a:ext cx="1499886" cy="1010517"/>
            </a:xfrm>
            <a:prstGeom prst="rect">
              <a:avLst/>
            </a:prstGeom>
          </p:spPr>
        </p:pic>
      </p:grpSp>
      <p:sp>
        <p:nvSpPr>
          <p:cNvPr id="96" name="Título 1"/>
          <p:cNvSpPr txBox="1">
            <a:spLocks/>
          </p:cNvSpPr>
          <p:nvPr/>
        </p:nvSpPr>
        <p:spPr>
          <a:xfrm>
            <a:off x="824552" y="-4431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s-ES" sz="4000" dirty="0">
                <a:solidFill>
                  <a:sysClr val="windowText" lastClr="000000"/>
                </a:solidFill>
                <a:latin typeface="Calibri Light" panose="020F0302020204030204"/>
              </a:rPr>
              <a:t>Implicancias de la presión urbanizadora sobre áreas rurales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599875" y="6328651"/>
            <a:ext cx="4570290" cy="461665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s-ES" sz="2400" dirty="0" smtClean="0">
                <a:solidFill>
                  <a:sysClr val="windowText" lastClr="000000"/>
                </a:solidFill>
                <a:latin typeface="Calibri Light" panose="020F0302020204030204"/>
              </a:rPr>
              <a:t>Estos son sólo unos pocos ejemplos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68358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97256" y="1417730"/>
            <a:ext cx="10515600" cy="5453917"/>
          </a:xfr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s-ES" dirty="0" smtClean="0"/>
              <a:t>Afectación </a:t>
            </a:r>
            <a:r>
              <a:rPr lang="es-ES" dirty="0"/>
              <a:t>del patrimonio sociocultural de la localidad, ya que parte de la idiosincrasia de la Villa de Merlo tiene que ver con actividades tradicionales que se desarrollan en sus áreas rurales.</a:t>
            </a:r>
            <a:endParaRPr lang="en-US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s-ES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s-ES" dirty="0" smtClean="0"/>
              <a:t>Pérdida </a:t>
            </a:r>
            <a:r>
              <a:rPr lang="es-ES" dirty="0"/>
              <a:t>de generación de bienes y servicios, centralmente alimentos locales, materiales para artesanías y atractivos turísticos</a:t>
            </a:r>
            <a:r>
              <a:rPr lang="es-ES" dirty="0" smtClean="0"/>
              <a:t>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s-ES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s-ES" dirty="0" smtClean="0"/>
              <a:t>Pérdida de actividades económicas.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824552" y="7851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s-ES" sz="4000" dirty="0">
                <a:solidFill>
                  <a:sysClr val="windowText" lastClr="000000"/>
                </a:solidFill>
                <a:latin typeface="Calibri Light" panose="020F0302020204030204"/>
              </a:rPr>
              <a:t>Implicancias de la presión urbanizadora sobre áreas rurales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87956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Ruralidad, mucho más que producción de alimentos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83608" y="1978927"/>
            <a:ext cx="10515600" cy="4757600"/>
          </a:xfrm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s-ES" dirty="0" smtClean="0"/>
              <a:t>Concepción de territorio basada en una población con una relación estrecha, cuidadosa y amorosa con la Tierra que los sustenta, formando parte de una sociedad equitativa y participativa. </a:t>
            </a:r>
          </a:p>
          <a:p>
            <a:pPr marL="0" indent="0">
              <a:lnSpc>
                <a:spcPct val="150000"/>
              </a:lnSpc>
              <a:buNone/>
            </a:pPr>
            <a:endParaRPr lang="es-ES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s-ES" dirty="0" smtClean="0"/>
              <a:t>No es una ruralidad opuesta a lo urbano, sino todo lo contrario, ya que puede brindar alimentos sanos, sostén para la biodiversidad, purificación de aire, paisaje </a:t>
            </a:r>
            <a:r>
              <a:rPr lang="es-ES" dirty="0" err="1" smtClean="0"/>
              <a:t>identitario</a:t>
            </a:r>
            <a:r>
              <a:rPr lang="es-ES" dirty="0" smtClean="0"/>
              <a:t>, movimiento económico, atractivos turísticos, entre otros.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946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Herramientas para fomentar la producción agropecuaria agroecológica en Merlo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139529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>RENAMA: Red nacional de municipios y comunidades que fomentan la Agroecología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9545473" y="6297611"/>
            <a:ext cx="26310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2"/>
              </a:rPr>
              <a:t>https://www.renama.org/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9" t="18610" r="3288" b="22807"/>
          <a:stretch/>
        </p:blipFill>
        <p:spPr>
          <a:xfrm>
            <a:off x="1266110" y="3097577"/>
            <a:ext cx="9392789" cy="324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49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96885"/>
            <a:ext cx="10515600" cy="1325563"/>
          </a:xfrm>
        </p:spPr>
        <p:txBody>
          <a:bodyPr/>
          <a:lstStyle/>
          <a:p>
            <a:r>
              <a:rPr lang="es-ES" dirty="0" smtClean="0"/>
              <a:t>Herramientas para fomentar la producción agropecuaria en Merlo</a:t>
            </a:r>
            <a:endParaRPr lang="en-U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85388" y="2555802"/>
            <a:ext cx="7874759" cy="356557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119" y="1690688"/>
            <a:ext cx="4147678" cy="5045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990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51848" y="1978925"/>
            <a:ext cx="10515600" cy="4735774"/>
          </a:xfrm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es-ES" dirty="0" smtClean="0"/>
              <a:t>Mesa local agroecológica.</a:t>
            </a:r>
          </a:p>
          <a:p>
            <a:r>
              <a:rPr lang="es-ES" dirty="0" smtClean="0"/>
              <a:t>Identificación de producciones locales.</a:t>
            </a:r>
          </a:p>
          <a:p>
            <a:r>
              <a:rPr lang="es-ES" dirty="0" smtClean="0"/>
              <a:t>Beneficios fiscales.</a:t>
            </a:r>
          </a:p>
          <a:p>
            <a:r>
              <a:rPr lang="es-ES" dirty="0" smtClean="0"/>
              <a:t>Apoyo económico, financiero y de insumos</a:t>
            </a:r>
          </a:p>
          <a:p>
            <a:r>
              <a:rPr lang="es-ES" dirty="0" smtClean="0"/>
              <a:t>Capacitaciones.</a:t>
            </a:r>
          </a:p>
          <a:p>
            <a:r>
              <a:rPr lang="es-ES" dirty="0" smtClean="0"/>
              <a:t>Educación.</a:t>
            </a:r>
          </a:p>
          <a:p>
            <a:r>
              <a:rPr lang="es-ES" dirty="0" smtClean="0"/>
              <a:t>Apoyo para cumplir condiciones bromatológicas.</a:t>
            </a:r>
          </a:p>
          <a:p>
            <a:r>
              <a:rPr lang="es-ES" dirty="0" smtClean="0"/>
              <a:t>Agregado de valor de las producciones.</a:t>
            </a:r>
          </a:p>
          <a:p>
            <a:r>
              <a:rPr lang="es-ES" dirty="0" smtClean="0"/>
              <a:t>Canales de comercialización.</a:t>
            </a:r>
          </a:p>
          <a:p>
            <a:r>
              <a:rPr lang="es-ES" dirty="0" smtClean="0"/>
              <a:t>Parques productivos.</a:t>
            </a:r>
          </a:p>
          <a:p>
            <a:r>
              <a:rPr lang="es-ES" dirty="0" smtClean="0"/>
              <a:t>Compras municipales de alimentos para abastecer escuelas o para eventos.</a:t>
            </a:r>
          </a:p>
          <a:p>
            <a:r>
              <a:rPr lang="es-ES" dirty="0" err="1" smtClean="0"/>
              <a:t>Asociativismo</a:t>
            </a:r>
            <a:r>
              <a:rPr lang="es-ES" dirty="0" smtClean="0"/>
              <a:t>.</a:t>
            </a:r>
          </a:p>
          <a:p>
            <a:endParaRPr lang="es-ES" dirty="0" smtClean="0"/>
          </a:p>
          <a:p>
            <a:endParaRPr lang="en-US" dirty="0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838200" y="296885"/>
            <a:ext cx="10515600" cy="1325563"/>
          </a:xfrm>
        </p:spPr>
        <p:txBody>
          <a:bodyPr/>
          <a:lstStyle/>
          <a:p>
            <a:r>
              <a:rPr lang="es-ES" dirty="0" smtClean="0"/>
              <a:t>Herramientas para fomentar la producción agropecuaria agroecológica en Merlo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269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51848" y="1978925"/>
            <a:ext cx="10515600" cy="4735774"/>
          </a:xfrm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s-ES" dirty="0" smtClean="0"/>
              <a:t>Municipio de Merlo vinculado a RENAMA</a:t>
            </a:r>
          </a:p>
          <a:p>
            <a:r>
              <a:rPr lang="es-ES" dirty="0" smtClean="0"/>
              <a:t>Dirección de Agroecología y </a:t>
            </a:r>
            <a:r>
              <a:rPr lang="es-ES" dirty="0" err="1" smtClean="0"/>
              <a:t>Economia</a:t>
            </a:r>
            <a:r>
              <a:rPr lang="es-ES" dirty="0" smtClean="0"/>
              <a:t> Social (</a:t>
            </a:r>
            <a:r>
              <a:rPr lang="es-ES" dirty="0" err="1" smtClean="0"/>
              <a:t>DAyES</a:t>
            </a:r>
            <a:r>
              <a:rPr lang="es-ES" dirty="0" smtClean="0"/>
              <a:t>)</a:t>
            </a:r>
          </a:p>
          <a:p>
            <a:r>
              <a:rPr lang="es-ES" dirty="0" smtClean="0"/>
              <a:t>Escuela municipal de Agroecología</a:t>
            </a:r>
          </a:p>
          <a:p>
            <a:r>
              <a:rPr lang="es-ES" dirty="0" smtClean="0"/>
              <a:t>Diplomatura en Agroecología - UNLC</a:t>
            </a:r>
          </a:p>
          <a:p>
            <a:r>
              <a:rPr lang="es-ES" dirty="0" smtClean="0"/>
              <a:t>Tecnicatura en Producción de Plantas Aromáticas – UNSL</a:t>
            </a:r>
          </a:p>
          <a:p>
            <a:r>
              <a:rPr lang="es-ES" dirty="0" smtClean="0"/>
              <a:t>AER INTA </a:t>
            </a:r>
            <a:r>
              <a:rPr lang="es-ES" dirty="0" err="1" smtClean="0"/>
              <a:t>Concarán</a:t>
            </a:r>
            <a:endParaRPr lang="es-ES" dirty="0" smtClean="0"/>
          </a:p>
          <a:p>
            <a:r>
              <a:rPr lang="es-ES" dirty="0" smtClean="0"/>
              <a:t>Productores campesinos y familiares</a:t>
            </a:r>
          </a:p>
          <a:p>
            <a:r>
              <a:rPr lang="es-ES" dirty="0" smtClean="0"/>
              <a:t>Feria de productores</a:t>
            </a:r>
          </a:p>
          <a:p>
            <a:r>
              <a:rPr lang="es-ES" dirty="0" smtClean="0"/>
              <a:t>Mercado Merlino</a:t>
            </a:r>
          </a:p>
          <a:p>
            <a:r>
              <a:rPr lang="es-ES" dirty="0" smtClean="0"/>
              <a:t>Nodo Agroecológico Territorial (NAT) Comechingones.</a:t>
            </a:r>
          </a:p>
          <a:p>
            <a:r>
              <a:rPr lang="es-ES" dirty="0" smtClean="0"/>
              <a:t>Multisectorial del Noreste de la provincia de San Luis</a:t>
            </a:r>
          </a:p>
          <a:p>
            <a:endParaRPr lang="en-US" dirty="0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838200" y="296885"/>
            <a:ext cx="10515600" cy="1325563"/>
          </a:xfrm>
        </p:spPr>
        <p:txBody>
          <a:bodyPr>
            <a:normAutofit/>
          </a:bodyPr>
          <a:lstStyle/>
          <a:p>
            <a:r>
              <a:rPr lang="es-ES" dirty="0" smtClean="0"/>
              <a:t>Fortalezas para fomentar la producción agropecuaria agroecológica en Merlo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824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19132" y="2979896"/>
            <a:ext cx="2693050" cy="9994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5400" dirty="0" smtClean="0"/>
              <a:t>Gracias!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98646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ema de Office">
  <a:themeElements>
    <a:clrScheme name="Verde amarillo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717_TF89715846" id="{EA9DA29A-4F4B-4A51-AAEF-5D726F3D5AAE}" vid="{08152E00-DFD4-4991-814E-5D320BB647B4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1444</TotalTime>
  <Words>497</Words>
  <Application>Microsoft Office PowerPoint</Application>
  <PresentationFormat>Panorámica</PresentationFormat>
  <Paragraphs>74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Century Gothic</vt:lpstr>
      <vt:lpstr>Courier New</vt:lpstr>
      <vt:lpstr>Tema de Office</vt:lpstr>
      <vt:lpstr>2_Tema de Office</vt:lpstr>
      <vt:lpstr>Mesa 7 “Desarrollo productivo” – 09-06-2026  Consejo Deliberante, Merlo</vt:lpstr>
      <vt:lpstr>Del modelo deseado a la situación actual?</vt:lpstr>
      <vt:lpstr>Del modelo deseado a la situación actual?</vt:lpstr>
      <vt:lpstr>Implicancias de la presión urbanizadora sobre áreas rurales</vt:lpstr>
      <vt:lpstr>Implicancias de la presión urbanizadora sobre áreas rurales</vt:lpstr>
      <vt:lpstr>Presentación de PowerPoint</vt:lpstr>
      <vt:lpstr>Presentación de PowerPoint</vt:lpstr>
      <vt:lpstr>Ruralidad, mucho más que producción de alimentos</vt:lpstr>
      <vt:lpstr>Herramientas para fomentar la producción agropecuaria agroecológica en Merlo</vt:lpstr>
      <vt:lpstr>Herramientas para fomentar la producción agropecuaria en Merlo</vt:lpstr>
      <vt:lpstr>Herramientas para fomentar la producción agropecuaria agroecológica en Merlo</vt:lpstr>
      <vt:lpstr>Fortalezas para fomentar la producción agropecuaria agroecológica en Merlo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Mesa 7 “Desarrollo productivo”  Consejo Deliberante, Merlo</dc:title>
  <dc:creator>Alumno</dc:creator>
  <cp:lastModifiedBy>Alumno</cp:lastModifiedBy>
  <cp:revision>160</cp:revision>
  <dcterms:created xsi:type="dcterms:W3CDTF">2026-06-08T17:27:26Z</dcterms:created>
  <dcterms:modified xsi:type="dcterms:W3CDTF">2026-06-10T11:02:49Z</dcterms:modified>
</cp:coreProperties>
</file>